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512" r:id="rId3"/>
    <p:sldId id="278" r:id="rId4"/>
    <p:sldId id="279" r:id="rId5"/>
    <p:sldId id="280" r:id="rId6"/>
    <p:sldId id="281" r:id="rId7"/>
    <p:sldId id="277" r:id="rId8"/>
    <p:sldId id="271" r:id="rId9"/>
    <p:sldId id="500" r:id="rId10"/>
    <p:sldId id="272" r:id="rId11"/>
    <p:sldId id="513" r:id="rId12"/>
    <p:sldId id="499" r:id="rId13"/>
    <p:sldId id="501" r:id="rId14"/>
    <p:sldId id="523" r:id="rId15"/>
    <p:sldId id="524" r:id="rId16"/>
    <p:sldId id="525" r:id="rId17"/>
    <p:sldId id="502" r:id="rId18"/>
    <p:sldId id="528" r:id="rId19"/>
    <p:sldId id="504" r:id="rId20"/>
    <p:sldId id="516" r:id="rId21"/>
    <p:sldId id="518" r:id="rId22"/>
    <p:sldId id="520" r:id="rId23"/>
    <p:sldId id="515" r:id="rId24"/>
    <p:sldId id="526" r:id="rId25"/>
    <p:sldId id="514" r:id="rId26"/>
    <p:sldId id="505" r:id="rId27"/>
    <p:sldId id="527" r:id="rId28"/>
    <p:sldId id="496" r:id="rId29"/>
    <p:sldId id="498" r:id="rId30"/>
    <p:sldId id="497" r:id="rId31"/>
    <p:sldId id="508" r:id="rId32"/>
    <p:sldId id="511" r:id="rId33"/>
    <p:sldId id="529" r:id="rId34"/>
    <p:sldId id="530" r:id="rId35"/>
    <p:sldId id="510" r:id="rId36"/>
    <p:sldId id="507" r:id="rId37"/>
    <p:sldId id="522" r:id="rId38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5A7B57A-FEBF-4063-B683-075B233E0C4F}">
          <p14:sldIdLst>
            <p14:sldId id="259"/>
            <p14:sldId id="512"/>
            <p14:sldId id="278"/>
            <p14:sldId id="279"/>
            <p14:sldId id="280"/>
            <p14:sldId id="281"/>
            <p14:sldId id="277"/>
            <p14:sldId id="271"/>
            <p14:sldId id="500"/>
            <p14:sldId id="272"/>
            <p14:sldId id="513"/>
            <p14:sldId id="499"/>
            <p14:sldId id="501"/>
            <p14:sldId id="523"/>
            <p14:sldId id="524"/>
            <p14:sldId id="525"/>
            <p14:sldId id="502"/>
            <p14:sldId id="528"/>
            <p14:sldId id="504"/>
            <p14:sldId id="516"/>
            <p14:sldId id="518"/>
            <p14:sldId id="520"/>
            <p14:sldId id="515"/>
            <p14:sldId id="526"/>
            <p14:sldId id="514"/>
            <p14:sldId id="505"/>
            <p14:sldId id="527"/>
            <p14:sldId id="496"/>
            <p14:sldId id="498"/>
            <p14:sldId id="497"/>
            <p14:sldId id="508"/>
            <p14:sldId id="511"/>
            <p14:sldId id="529"/>
            <p14:sldId id="530"/>
            <p14:sldId id="510"/>
            <p14:sldId id="507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141313"/>
    <a:srgbClr val="474746"/>
    <a:srgbClr val="323030"/>
    <a:srgbClr val="811A20"/>
    <a:srgbClr val="18233A"/>
    <a:srgbClr val="631D1D"/>
    <a:srgbClr val="62616E"/>
    <a:srgbClr val="053C7B"/>
    <a:srgbClr val="AC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DBB2B-FE9D-4087-B9B7-BA8D02216F90}" v="685" dt="2023-09-19T08:06:03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2" autoAdjust="0"/>
    <p:restoredTop sz="94660"/>
  </p:normalViewPr>
  <p:slideViewPr>
    <p:cSldViewPr>
      <p:cViewPr>
        <p:scale>
          <a:sx n="110" d="100"/>
          <a:sy n="110" d="100"/>
        </p:scale>
        <p:origin x="152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de Wild" userId="971484b4-f2ba-4641-a59c-8da4aded5790" providerId="ADAL" clId="{A6E42726-9286-4AB5-A11F-33BC4A45A841}"/>
    <pc:docChg chg="undo custSel addSld delSld modSld sldOrd">
      <pc:chgData name="Jessica de Wild" userId="971484b4-f2ba-4641-a59c-8da4aded5790" providerId="ADAL" clId="{A6E42726-9286-4AB5-A11F-33BC4A45A841}" dt="2022-09-13T16:17:55.100" v="3086" actId="6549"/>
      <pc:docMkLst>
        <pc:docMk/>
      </pc:docMkLst>
      <pc:sldChg chg="addSp modSp">
        <pc:chgData name="Jessica de Wild" userId="971484b4-f2ba-4641-a59c-8da4aded5790" providerId="ADAL" clId="{A6E42726-9286-4AB5-A11F-33BC4A45A841}" dt="2022-09-13T14:03:08.758" v="1782" actId="1076"/>
        <pc:sldMkLst>
          <pc:docMk/>
          <pc:sldMk cId="3222564015" sldId="271"/>
        </pc:sldMkLst>
        <pc:picChg chg="add mod">
          <ac:chgData name="Jessica de Wild" userId="971484b4-f2ba-4641-a59c-8da4aded5790" providerId="ADAL" clId="{A6E42726-9286-4AB5-A11F-33BC4A45A841}" dt="2022-09-13T09:44:44.815" v="97" actId="1038"/>
          <ac:picMkLst>
            <pc:docMk/>
            <pc:sldMk cId="3222564015" sldId="271"/>
            <ac:picMk id="2050" creationId="{2C0941D1-775D-9F82-2911-E2585A52A260}"/>
          </ac:picMkLst>
        </pc:picChg>
        <pc:picChg chg="mod">
          <ac:chgData name="Jessica de Wild" userId="971484b4-f2ba-4641-a59c-8da4aded5790" providerId="ADAL" clId="{A6E42726-9286-4AB5-A11F-33BC4A45A841}" dt="2022-09-13T09:43:51.331" v="35" actId="1076"/>
          <ac:picMkLst>
            <pc:docMk/>
            <pc:sldMk cId="3222564015" sldId="271"/>
            <ac:picMk id="6148" creationId="{40DC8BAD-6052-E50B-8126-41619144425E}"/>
          </ac:picMkLst>
        </pc:picChg>
        <pc:picChg chg="mod">
          <ac:chgData name="Jessica de Wild" userId="971484b4-f2ba-4641-a59c-8da4aded5790" providerId="ADAL" clId="{A6E42726-9286-4AB5-A11F-33BC4A45A841}" dt="2022-09-13T14:03:08.758" v="1782" actId="1076"/>
          <ac:picMkLst>
            <pc:docMk/>
            <pc:sldMk cId="3222564015" sldId="271"/>
            <ac:picMk id="6150" creationId="{22DB95C1-2CC5-32FD-4682-3AAB4E43CA6E}"/>
          </ac:picMkLst>
        </pc:picChg>
      </pc:sldChg>
      <pc:sldChg chg="addSp delSp modSp">
        <pc:chgData name="Jessica de Wild" userId="971484b4-f2ba-4641-a59c-8da4aded5790" providerId="ADAL" clId="{A6E42726-9286-4AB5-A11F-33BC4A45A841}" dt="2022-09-13T09:49:34.787" v="101" actId="478"/>
        <pc:sldMkLst>
          <pc:docMk/>
          <pc:sldMk cId="1923962382" sldId="272"/>
        </pc:sldMkLst>
        <pc:picChg chg="add del mod">
          <ac:chgData name="Jessica de Wild" userId="971484b4-f2ba-4641-a59c-8da4aded5790" providerId="ADAL" clId="{A6E42726-9286-4AB5-A11F-33BC4A45A841}" dt="2022-09-13T09:49:34.787" v="101" actId="478"/>
          <ac:picMkLst>
            <pc:docMk/>
            <pc:sldMk cId="1923962382" sldId="272"/>
            <ac:picMk id="3074" creationId="{9A09A207-2395-9018-EA1C-6EA5D3C9DE35}"/>
          </ac:picMkLst>
        </pc:picChg>
      </pc:sldChg>
      <pc:sldChg chg="modSp del mod">
        <pc:chgData name="Jessica de Wild" userId="971484b4-f2ba-4641-a59c-8da4aded5790" providerId="ADAL" clId="{A6E42726-9286-4AB5-A11F-33BC4A45A841}" dt="2022-09-13T12:22:02.072" v="1774" actId="47"/>
        <pc:sldMkLst>
          <pc:docMk/>
          <pc:sldMk cId="3915222739" sldId="276"/>
        </pc:sldMkLst>
        <pc:spChg chg="mod">
          <ac:chgData name="Jessica de Wild" userId="971484b4-f2ba-4641-a59c-8da4aded5790" providerId="ADAL" clId="{A6E42726-9286-4AB5-A11F-33BC4A45A841}" dt="2022-09-13T12:01:05.933" v="1698" actId="20577"/>
          <ac:spMkLst>
            <pc:docMk/>
            <pc:sldMk cId="3915222739" sldId="276"/>
            <ac:spMk id="2" creationId="{18775CE1-9128-C96D-B3FD-1C18805C6F2A}"/>
          </ac:spMkLst>
        </pc:spChg>
        <pc:spChg chg="mod">
          <ac:chgData name="Jessica de Wild" userId="971484b4-f2ba-4641-a59c-8da4aded5790" providerId="ADAL" clId="{A6E42726-9286-4AB5-A11F-33BC4A45A841}" dt="2022-09-13T12:21:58.093" v="1773" actId="404"/>
          <ac:spMkLst>
            <pc:docMk/>
            <pc:sldMk cId="3915222739" sldId="276"/>
            <ac:spMk id="3" creationId="{D98858F4-00B7-FCA2-B3DA-35E2133BC483}"/>
          </ac:spMkLst>
        </pc:spChg>
      </pc:sldChg>
      <pc:sldChg chg="delSp modSp mod">
        <pc:chgData name="Jessica de Wild" userId="971484b4-f2ba-4641-a59c-8da4aded5790" providerId="ADAL" clId="{A6E42726-9286-4AB5-A11F-33BC4A45A841}" dt="2022-09-13T09:37:50.556" v="31" actId="478"/>
        <pc:sldMkLst>
          <pc:docMk/>
          <pc:sldMk cId="3537024236" sldId="278"/>
        </pc:sldMkLst>
        <pc:spChg chg="del mod">
          <ac:chgData name="Jessica de Wild" userId="971484b4-f2ba-4641-a59c-8da4aded5790" providerId="ADAL" clId="{A6E42726-9286-4AB5-A11F-33BC4A45A841}" dt="2022-09-13T09:37:50.556" v="31" actId="478"/>
          <ac:spMkLst>
            <pc:docMk/>
            <pc:sldMk cId="3537024236" sldId="278"/>
            <ac:spMk id="4" creationId="{29DA00E6-FAC8-31C4-DF95-92AA90D2800D}"/>
          </ac:spMkLst>
        </pc:spChg>
      </pc:sldChg>
      <pc:sldChg chg="addSp delSp modSp del mod ord modAnim">
        <pc:chgData name="Jessica de Wild" userId="971484b4-f2ba-4641-a59c-8da4aded5790" providerId="ADAL" clId="{A6E42726-9286-4AB5-A11F-33BC4A45A841}" dt="2022-09-13T14:38:37.280" v="2999" actId="47"/>
        <pc:sldMkLst>
          <pc:docMk/>
          <pc:sldMk cId="0" sldId="495"/>
        </pc:sldMkLst>
        <pc:spChg chg="del mod">
          <ac:chgData name="Jessica de Wild" userId="971484b4-f2ba-4641-a59c-8da4aded5790" providerId="ADAL" clId="{A6E42726-9286-4AB5-A11F-33BC4A45A841}" dt="2022-09-13T11:58:34.514" v="1675" actId="478"/>
          <ac:spMkLst>
            <pc:docMk/>
            <pc:sldMk cId="0" sldId="495"/>
            <ac:spMk id="2" creationId="{768F579B-1CA9-D3E0-489D-EF8D101FCF42}"/>
          </ac:spMkLst>
        </pc:spChg>
        <pc:spChg chg="add del mod">
          <ac:chgData name="Jessica de Wild" userId="971484b4-f2ba-4641-a59c-8da4aded5790" providerId="ADAL" clId="{A6E42726-9286-4AB5-A11F-33BC4A45A841}" dt="2022-09-13T11:57:33.159" v="1665" actId="478"/>
          <ac:spMkLst>
            <pc:docMk/>
            <pc:sldMk cId="0" sldId="495"/>
            <ac:spMk id="4" creationId="{B021E55A-7B04-A673-F8D8-9A410F697FC4}"/>
          </ac:spMkLst>
        </pc:spChg>
        <pc:spChg chg="add del mod">
          <ac:chgData name="Jessica de Wild" userId="971484b4-f2ba-4641-a59c-8da4aded5790" providerId="ADAL" clId="{A6E42726-9286-4AB5-A11F-33BC4A45A841}" dt="2022-09-13T11:57:44.365" v="1667" actId="478"/>
          <ac:spMkLst>
            <pc:docMk/>
            <pc:sldMk cId="0" sldId="495"/>
            <ac:spMk id="6" creationId="{4739C7FE-F9F1-CF5C-6AAC-1360A619DDAB}"/>
          </ac:spMkLst>
        </pc:spChg>
        <pc:spChg chg="del mod">
          <ac:chgData name="Jessica de Wild" userId="971484b4-f2ba-4641-a59c-8da4aded5790" providerId="ADAL" clId="{A6E42726-9286-4AB5-A11F-33BC4A45A841}" dt="2022-09-13T11:58:34.514" v="1675" actId="478"/>
          <ac:spMkLst>
            <pc:docMk/>
            <pc:sldMk cId="0" sldId="495"/>
            <ac:spMk id="7" creationId="{D3C640C5-D07A-1447-A175-F7DD50579345}"/>
          </ac:spMkLst>
        </pc:spChg>
        <pc:spChg chg="add mod">
          <ac:chgData name="Jessica de Wild" userId="971484b4-f2ba-4641-a59c-8da4aded5790" providerId="ADAL" clId="{A6E42726-9286-4AB5-A11F-33BC4A45A841}" dt="2022-09-13T11:57:44.764" v="1668"/>
          <ac:spMkLst>
            <pc:docMk/>
            <pc:sldMk cId="0" sldId="495"/>
            <ac:spMk id="8" creationId="{E7C22715-3E25-7658-B518-C77E6519B4A2}"/>
          </ac:spMkLst>
        </pc:spChg>
        <pc:spChg chg="del">
          <ac:chgData name="Jessica de Wild" userId="971484b4-f2ba-4641-a59c-8da4aded5790" providerId="ADAL" clId="{A6E42726-9286-4AB5-A11F-33BC4A45A841}" dt="2022-09-13T11:57:29.811" v="1664" actId="478"/>
          <ac:spMkLst>
            <pc:docMk/>
            <pc:sldMk cId="0" sldId="495"/>
            <ac:spMk id="9" creationId="{315D7C0A-EC95-6A84-8BA0-252372AA58B5}"/>
          </ac:spMkLst>
        </pc:spChg>
        <pc:spChg chg="add mod">
          <ac:chgData name="Jessica de Wild" userId="971484b4-f2ba-4641-a59c-8da4aded5790" providerId="ADAL" clId="{A6E42726-9286-4AB5-A11F-33BC4A45A841}" dt="2022-09-13T11:57:44.764" v="1668"/>
          <ac:spMkLst>
            <pc:docMk/>
            <pc:sldMk cId="0" sldId="495"/>
            <ac:spMk id="10" creationId="{ACC62728-C783-4075-5748-300DCD1C8B28}"/>
          </ac:spMkLst>
        </pc:spChg>
        <pc:spChg chg="mod">
          <ac:chgData name="Jessica de Wild" userId="971484b4-f2ba-4641-a59c-8da4aded5790" providerId="ADAL" clId="{A6E42726-9286-4AB5-A11F-33BC4A45A841}" dt="2022-09-13T11:58:05.611" v="1672" actId="1076"/>
          <ac:spMkLst>
            <pc:docMk/>
            <pc:sldMk cId="0" sldId="495"/>
            <ac:spMk id="11" creationId="{01DCDECD-B869-D22D-38C4-6B2A8A70474A}"/>
          </ac:spMkLst>
        </pc:spChg>
        <pc:spChg chg="del">
          <ac:chgData name="Jessica de Wild" userId="971484b4-f2ba-4641-a59c-8da4aded5790" providerId="ADAL" clId="{A6E42726-9286-4AB5-A11F-33BC4A45A841}" dt="2022-09-13T11:57:41.229" v="1666" actId="478"/>
          <ac:spMkLst>
            <pc:docMk/>
            <pc:sldMk cId="0" sldId="495"/>
            <ac:spMk id="22530" creationId="{00420B59-6328-D3E5-8B1A-69015E74BC46}"/>
          </ac:spMkLst>
        </pc:spChg>
        <pc:picChg chg="mod">
          <ac:chgData name="Jessica de Wild" userId="971484b4-f2ba-4641-a59c-8da4aded5790" providerId="ADAL" clId="{A6E42726-9286-4AB5-A11F-33BC4A45A841}" dt="2022-09-13T11:57:49.263" v="1669" actId="1076"/>
          <ac:picMkLst>
            <pc:docMk/>
            <pc:sldMk cId="0" sldId="495"/>
            <ac:picMk id="25604" creationId="{CFBFFF36-B99C-51D2-F7A4-CB05BA6D6836}"/>
          </ac:picMkLst>
        </pc:picChg>
      </pc:sldChg>
      <pc:sldChg chg="modSp">
        <pc:chgData name="Jessica de Wild" userId="971484b4-f2ba-4641-a59c-8da4aded5790" providerId="ADAL" clId="{A6E42726-9286-4AB5-A11F-33BC4A45A841}" dt="2022-09-13T10:26:53.386" v="510" actId="1076"/>
        <pc:sldMkLst>
          <pc:docMk/>
          <pc:sldMk cId="528244405" sldId="496"/>
        </pc:sldMkLst>
        <pc:picChg chg="mod">
          <ac:chgData name="Jessica de Wild" userId="971484b4-f2ba-4641-a59c-8da4aded5790" providerId="ADAL" clId="{A6E42726-9286-4AB5-A11F-33BC4A45A841}" dt="2022-09-13T10:26:53.386" v="510" actId="1076"/>
          <ac:picMkLst>
            <pc:docMk/>
            <pc:sldMk cId="528244405" sldId="496"/>
            <ac:picMk id="5" creationId="{57FA0134-C930-6143-C758-FCA6B04B8628}"/>
          </ac:picMkLst>
        </pc:picChg>
      </pc:sldChg>
      <pc:sldChg chg="addSp delSp modSp mod">
        <pc:chgData name="Jessica de Wild" userId="971484b4-f2ba-4641-a59c-8da4aded5790" providerId="ADAL" clId="{A6E42726-9286-4AB5-A11F-33BC4A45A841}" dt="2022-09-13T10:28:56.734" v="543" actId="1038"/>
        <pc:sldMkLst>
          <pc:docMk/>
          <pc:sldMk cId="2621932795" sldId="497"/>
        </pc:sldMkLst>
        <pc:spChg chg="add mod">
          <ac:chgData name="Jessica de Wild" userId="971484b4-f2ba-4641-a59c-8da4aded5790" providerId="ADAL" clId="{A6E42726-9286-4AB5-A11F-33BC4A45A841}" dt="2022-09-13T10:28:03.875" v="521"/>
          <ac:spMkLst>
            <pc:docMk/>
            <pc:sldMk cId="2621932795" sldId="497"/>
            <ac:spMk id="4" creationId="{3A2B1003-94E6-FE01-A3EA-7E959AA13975}"/>
          </ac:spMkLst>
        </pc:spChg>
        <pc:spChg chg="mod">
          <ac:chgData name="Jessica de Wild" userId="971484b4-f2ba-4641-a59c-8da4aded5790" providerId="ADAL" clId="{A6E42726-9286-4AB5-A11F-33BC4A45A841}" dt="2022-09-13T10:28:12.851" v="522" actId="1076"/>
          <ac:spMkLst>
            <pc:docMk/>
            <pc:sldMk cId="2621932795" sldId="497"/>
            <ac:spMk id="7" creationId="{98B7D672-A7BE-FC67-D243-116B1A045038}"/>
          </ac:spMkLst>
        </pc:spChg>
        <pc:spChg chg="del">
          <ac:chgData name="Jessica de Wild" userId="971484b4-f2ba-4641-a59c-8da4aded5790" providerId="ADAL" clId="{A6E42726-9286-4AB5-A11F-33BC4A45A841}" dt="2022-09-13T10:27:57.570" v="520" actId="478"/>
          <ac:spMkLst>
            <pc:docMk/>
            <pc:sldMk cId="2621932795" sldId="497"/>
            <ac:spMk id="15" creationId="{A221BE47-73F8-3253-696B-6F94B50AC9A5}"/>
          </ac:spMkLst>
        </pc:spChg>
        <pc:spChg chg="del">
          <ac:chgData name="Jessica de Wild" userId="971484b4-f2ba-4641-a59c-8da4aded5790" providerId="ADAL" clId="{A6E42726-9286-4AB5-A11F-33BC4A45A841}" dt="2022-09-13T10:27:57.570" v="520" actId="478"/>
          <ac:spMkLst>
            <pc:docMk/>
            <pc:sldMk cId="2621932795" sldId="497"/>
            <ac:spMk id="20" creationId="{CC5FF3CC-F665-3415-70B1-32061F351580}"/>
          </ac:spMkLst>
        </pc:spChg>
        <pc:spChg chg="del">
          <ac:chgData name="Jessica de Wild" userId="971484b4-f2ba-4641-a59c-8da4aded5790" providerId="ADAL" clId="{A6E42726-9286-4AB5-A11F-33BC4A45A841}" dt="2022-09-13T10:27:57.570" v="520" actId="478"/>
          <ac:spMkLst>
            <pc:docMk/>
            <pc:sldMk cId="2621932795" sldId="497"/>
            <ac:spMk id="21" creationId="{3019A136-07D5-65E5-B2F3-DB54E2400447}"/>
          </ac:spMkLst>
        </pc:spChg>
        <pc:spChg chg="add mod">
          <ac:chgData name="Jessica de Wild" userId="971484b4-f2ba-4641-a59c-8da4aded5790" providerId="ADAL" clId="{A6E42726-9286-4AB5-A11F-33BC4A45A841}" dt="2022-09-13T10:28:03.875" v="521"/>
          <ac:spMkLst>
            <pc:docMk/>
            <pc:sldMk cId="2621932795" sldId="497"/>
            <ac:spMk id="22" creationId="{B3B8E853-C9A9-C1A4-F0C3-9383D1EA0FDF}"/>
          </ac:spMkLst>
        </pc:spChg>
        <pc:spChg chg="add mod">
          <ac:chgData name="Jessica de Wild" userId="971484b4-f2ba-4641-a59c-8da4aded5790" providerId="ADAL" clId="{A6E42726-9286-4AB5-A11F-33BC4A45A841}" dt="2022-09-13T10:28:03.875" v="521"/>
          <ac:spMkLst>
            <pc:docMk/>
            <pc:sldMk cId="2621932795" sldId="497"/>
            <ac:spMk id="23" creationId="{297D4A16-6825-0747-F17F-78063BA2525D}"/>
          </ac:spMkLst>
        </pc:spChg>
        <pc:spChg chg="add mod">
          <ac:chgData name="Jessica de Wild" userId="971484b4-f2ba-4641-a59c-8da4aded5790" providerId="ADAL" clId="{A6E42726-9286-4AB5-A11F-33BC4A45A841}" dt="2022-09-13T10:28:56.734" v="543" actId="1038"/>
          <ac:spMkLst>
            <pc:docMk/>
            <pc:sldMk cId="2621932795" sldId="497"/>
            <ac:spMk id="27" creationId="{9EDE4CEE-A692-05CB-1DB1-0844E4559929}"/>
          </ac:spMkLst>
        </pc:spChg>
        <pc:cxnChg chg="add mod">
          <ac:chgData name="Jessica de Wild" userId="971484b4-f2ba-4641-a59c-8da4aded5790" providerId="ADAL" clId="{A6E42726-9286-4AB5-A11F-33BC4A45A841}" dt="2022-09-13T10:28:03.875" v="521"/>
          <ac:cxnSpMkLst>
            <pc:docMk/>
            <pc:sldMk cId="2621932795" sldId="497"/>
            <ac:cxnSpMk id="6" creationId="{EC814EBF-FC37-805E-A387-4ADEF76108E1}"/>
          </ac:cxnSpMkLst>
        </pc:cxnChg>
        <pc:cxnChg chg="add mod">
          <ac:chgData name="Jessica de Wild" userId="971484b4-f2ba-4641-a59c-8da4aded5790" providerId="ADAL" clId="{A6E42726-9286-4AB5-A11F-33BC4A45A841}" dt="2022-09-13T10:28:03.875" v="521"/>
          <ac:cxnSpMkLst>
            <pc:docMk/>
            <pc:sldMk cId="2621932795" sldId="497"/>
            <ac:cxnSpMk id="8" creationId="{B136A616-9075-191D-2A69-8E42675BE56C}"/>
          </ac:cxnSpMkLst>
        </pc:cxnChg>
        <pc:cxnChg chg="add mod">
          <ac:chgData name="Jessica de Wild" userId="971484b4-f2ba-4641-a59c-8da4aded5790" providerId="ADAL" clId="{A6E42726-9286-4AB5-A11F-33BC4A45A841}" dt="2022-09-13T10:28:03.875" v="521"/>
          <ac:cxnSpMkLst>
            <pc:docMk/>
            <pc:sldMk cId="2621932795" sldId="497"/>
            <ac:cxnSpMk id="10" creationId="{A6A14EBB-0B91-5376-A610-E2A1D7DFE00C}"/>
          </ac:cxnSpMkLst>
        </pc:cxnChg>
        <pc:cxnChg chg="add mod">
          <ac:chgData name="Jessica de Wild" userId="971484b4-f2ba-4641-a59c-8da4aded5790" providerId="ADAL" clId="{A6E42726-9286-4AB5-A11F-33BC4A45A841}" dt="2022-09-13T10:28:03.875" v="521"/>
          <ac:cxnSpMkLst>
            <pc:docMk/>
            <pc:sldMk cId="2621932795" sldId="497"/>
            <ac:cxnSpMk id="12" creationId="{0E28B92E-A577-CCB4-DE79-BAB7760F5330}"/>
          </ac:cxnSpMkLst>
        </pc:cxnChg>
        <pc:cxnChg chg="del">
          <ac:chgData name="Jessica de Wild" userId="971484b4-f2ba-4641-a59c-8da4aded5790" providerId="ADAL" clId="{A6E42726-9286-4AB5-A11F-33BC4A45A841}" dt="2022-09-13T10:27:57.570" v="520" actId="478"/>
          <ac:cxnSpMkLst>
            <pc:docMk/>
            <pc:sldMk cId="2621932795" sldId="497"/>
            <ac:cxnSpMk id="16" creationId="{9E3307C7-9032-33F3-D9EC-D3FC7AE909A2}"/>
          </ac:cxnSpMkLst>
        </pc:cxnChg>
        <pc:cxnChg chg="del">
          <ac:chgData name="Jessica de Wild" userId="971484b4-f2ba-4641-a59c-8da4aded5790" providerId="ADAL" clId="{A6E42726-9286-4AB5-A11F-33BC4A45A841}" dt="2022-09-13T10:27:57.570" v="520" actId="478"/>
          <ac:cxnSpMkLst>
            <pc:docMk/>
            <pc:sldMk cId="2621932795" sldId="497"/>
            <ac:cxnSpMk id="17" creationId="{B801751C-DE19-4313-D5AF-634E36E61361}"/>
          </ac:cxnSpMkLst>
        </pc:cxnChg>
        <pc:cxnChg chg="del">
          <ac:chgData name="Jessica de Wild" userId="971484b4-f2ba-4641-a59c-8da4aded5790" providerId="ADAL" clId="{A6E42726-9286-4AB5-A11F-33BC4A45A841}" dt="2022-09-13T10:27:57.570" v="520" actId="478"/>
          <ac:cxnSpMkLst>
            <pc:docMk/>
            <pc:sldMk cId="2621932795" sldId="497"/>
            <ac:cxnSpMk id="18" creationId="{D344C6DA-B707-6828-09EF-5734AC784AA8}"/>
          </ac:cxnSpMkLst>
        </pc:cxnChg>
        <pc:cxnChg chg="del">
          <ac:chgData name="Jessica de Wild" userId="971484b4-f2ba-4641-a59c-8da4aded5790" providerId="ADAL" clId="{A6E42726-9286-4AB5-A11F-33BC4A45A841}" dt="2022-09-13T10:27:57.570" v="520" actId="478"/>
          <ac:cxnSpMkLst>
            <pc:docMk/>
            <pc:sldMk cId="2621932795" sldId="497"/>
            <ac:cxnSpMk id="19" creationId="{F2C4DD75-9758-62F3-C2C5-5B2394E28208}"/>
          </ac:cxnSpMkLst>
        </pc:cxnChg>
        <pc:cxnChg chg="add mod">
          <ac:chgData name="Jessica de Wild" userId="971484b4-f2ba-4641-a59c-8da4aded5790" providerId="ADAL" clId="{A6E42726-9286-4AB5-A11F-33BC4A45A841}" dt="2022-09-13T10:28:03.875" v="521"/>
          <ac:cxnSpMkLst>
            <pc:docMk/>
            <pc:sldMk cId="2621932795" sldId="497"/>
            <ac:cxnSpMk id="24" creationId="{D2B7D291-AD3B-AA8D-0C48-FED01FC21965}"/>
          </ac:cxnSpMkLst>
        </pc:cxnChg>
        <pc:cxnChg chg="add mod">
          <ac:chgData name="Jessica de Wild" userId="971484b4-f2ba-4641-a59c-8da4aded5790" providerId="ADAL" clId="{A6E42726-9286-4AB5-A11F-33BC4A45A841}" dt="2022-09-13T10:28:31.777" v="528" actId="692"/>
          <ac:cxnSpMkLst>
            <pc:docMk/>
            <pc:sldMk cId="2621932795" sldId="497"/>
            <ac:cxnSpMk id="26" creationId="{E59A529E-BFE0-1514-9734-D149BABC74A8}"/>
          </ac:cxnSpMkLst>
        </pc:cxnChg>
      </pc:sldChg>
      <pc:sldChg chg="addSp modSp mod">
        <pc:chgData name="Jessica de Wild" userId="971484b4-f2ba-4641-a59c-8da4aded5790" providerId="ADAL" clId="{A6E42726-9286-4AB5-A11F-33BC4A45A841}" dt="2022-09-13T10:27:43.208" v="519" actId="692"/>
        <pc:sldMkLst>
          <pc:docMk/>
          <pc:sldMk cId="841766818" sldId="498"/>
        </pc:sldMkLst>
        <pc:cxnChg chg="mod">
          <ac:chgData name="Jessica de Wild" userId="971484b4-f2ba-4641-a59c-8da4aded5790" providerId="ADAL" clId="{A6E42726-9286-4AB5-A11F-33BC4A45A841}" dt="2022-09-13T10:27:27.926" v="511" actId="14100"/>
          <ac:cxnSpMkLst>
            <pc:docMk/>
            <pc:sldMk cId="841766818" sldId="498"/>
            <ac:cxnSpMk id="6" creationId="{94A447C0-0F8F-14AF-20CD-D4E7E31AC250}"/>
          </ac:cxnSpMkLst>
        </pc:cxnChg>
        <pc:cxnChg chg="mod">
          <ac:chgData name="Jessica de Wild" userId="971484b4-f2ba-4641-a59c-8da4aded5790" providerId="ADAL" clId="{A6E42726-9286-4AB5-A11F-33BC4A45A841}" dt="2022-09-13T10:27:29.799" v="512" actId="1035"/>
          <ac:cxnSpMkLst>
            <pc:docMk/>
            <pc:sldMk cId="841766818" sldId="498"/>
            <ac:cxnSpMk id="8" creationId="{0CD527FE-3A28-F54B-1399-3F6C3A742045}"/>
          </ac:cxnSpMkLst>
        </pc:cxnChg>
        <pc:cxnChg chg="add mod">
          <ac:chgData name="Jessica de Wild" userId="971484b4-f2ba-4641-a59c-8da4aded5790" providerId="ADAL" clId="{A6E42726-9286-4AB5-A11F-33BC4A45A841}" dt="2022-09-13T10:27:43.208" v="519" actId="692"/>
          <ac:cxnSpMkLst>
            <pc:docMk/>
            <pc:sldMk cId="841766818" sldId="498"/>
            <ac:cxnSpMk id="12" creationId="{B1545D6A-84D5-77F1-91F9-C9782D4E11FB}"/>
          </ac:cxnSpMkLst>
        </pc:cxnChg>
      </pc:sldChg>
      <pc:sldChg chg="addSp modSp mod modAnim">
        <pc:chgData name="Jessica de Wild" userId="971484b4-f2ba-4641-a59c-8da4aded5790" providerId="ADAL" clId="{A6E42726-9286-4AB5-A11F-33BC4A45A841}" dt="2022-09-13T14:06:43.464" v="1790"/>
        <pc:sldMkLst>
          <pc:docMk/>
          <pc:sldMk cId="1445521699" sldId="499"/>
        </pc:sldMkLst>
        <pc:spChg chg="mod">
          <ac:chgData name="Jessica de Wild" userId="971484b4-f2ba-4641-a59c-8da4aded5790" providerId="ADAL" clId="{A6E42726-9286-4AB5-A11F-33BC4A45A841}" dt="2022-09-13T09:55:41.366" v="217" actId="6549"/>
          <ac:spMkLst>
            <pc:docMk/>
            <pc:sldMk cId="1445521699" sldId="499"/>
            <ac:spMk id="3" creationId="{91D9C565-EDEB-1F97-2CFF-906D85B86DDF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4" creationId="{0E1630CA-C724-5216-B5B6-3D13450F1829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5" creationId="{0708E570-6EAE-BEC3-4C99-4375A19739C0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6" creationId="{F23A2B2D-2FC7-1AD1-4784-41D88828D4B0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7" creationId="{412F6E82-142E-4C8A-EDE8-76DFF64796E2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8" creationId="{1BCE1DE1-A28B-229F-B50C-6E23AC98B5E9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9" creationId="{9AD5503F-7D0A-DBAF-6D52-8061144B8D60}"/>
          </ac:spMkLst>
        </pc:spChg>
        <pc:spChg chg="add mod">
          <ac:chgData name="Jessica de Wild" userId="971484b4-f2ba-4641-a59c-8da4aded5790" providerId="ADAL" clId="{A6E42726-9286-4AB5-A11F-33BC4A45A841}" dt="2022-09-13T14:06:41.959" v="1789" actId="164"/>
          <ac:spMkLst>
            <pc:docMk/>
            <pc:sldMk cId="1445521699" sldId="499"/>
            <ac:spMk id="10" creationId="{4B987870-DF14-CB7F-DA94-567CC4AD63CA}"/>
          </ac:spMkLst>
        </pc:spChg>
        <pc:grpChg chg="add mod">
          <ac:chgData name="Jessica de Wild" userId="971484b4-f2ba-4641-a59c-8da4aded5790" providerId="ADAL" clId="{A6E42726-9286-4AB5-A11F-33BC4A45A841}" dt="2022-09-13T14:06:41.959" v="1789" actId="164"/>
          <ac:grpSpMkLst>
            <pc:docMk/>
            <pc:sldMk cId="1445521699" sldId="499"/>
            <ac:grpSpMk id="11" creationId="{C634DB24-86C2-02AD-47B5-A0D4C4AD231E}"/>
          </ac:grpSpMkLst>
        </pc:grpChg>
      </pc:sldChg>
      <pc:sldChg chg="modAnim">
        <pc:chgData name="Jessica de Wild" userId="971484b4-f2ba-4641-a59c-8da4aded5790" providerId="ADAL" clId="{A6E42726-9286-4AB5-A11F-33BC4A45A841}" dt="2022-09-13T14:04:07.725" v="1785"/>
        <pc:sldMkLst>
          <pc:docMk/>
          <pc:sldMk cId="1346535694" sldId="500"/>
        </pc:sldMkLst>
      </pc:sldChg>
      <pc:sldChg chg="modSp mod">
        <pc:chgData name="Jessica de Wild" userId="971484b4-f2ba-4641-a59c-8da4aded5790" providerId="ADAL" clId="{A6E42726-9286-4AB5-A11F-33BC4A45A841}" dt="2022-09-13T09:55:00.827" v="158" actId="6549"/>
        <pc:sldMkLst>
          <pc:docMk/>
          <pc:sldMk cId="1925313512" sldId="501"/>
        </pc:sldMkLst>
        <pc:spChg chg="mod">
          <ac:chgData name="Jessica de Wild" userId="971484b4-f2ba-4641-a59c-8da4aded5790" providerId="ADAL" clId="{A6E42726-9286-4AB5-A11F-33BC4A45A841}" dt="2022-09-13T09:55:00.827" v="158" actId="6549"/>
          <ac:spMkLst>
            <pc:docMk/>
            <pc:sldMk cId="1925313512" sldId="501"/>
            <ac:spMk id="3" creationId="{94074547-EB52-4DE2-3553-5A3FB122D5AB}"/>
          </ac:spMkLst>
        </pc:spChg>
      </pc:sldChg>
      <pc:sldChg chg="modSp mod">
        <pc:chgData name="Jessica de Wild" userId="971484b4-f2ba-4641-a59c-8da4aded5790" providerId="ADAL" clId="{A6E42726-9286-4AB5-A11F-33BC4A45A841}" dt="2022-09-13T10:08:52.597" v="287" actId="20577"/>
        <pc:sldMkLst>
          <pc:docMk/>
          <pc:sldMk cId="2008767603" sldId="502"/>
        </pc:sldMkLst>
        <pc:spChg chg="mod">
          <ac:chgData name="Jessica de Wild" userId="971484b4-f2ba-4641-a59c-8da4aded5790" providerId="ADAL" clId="{A6E42726-9286-4AB5-A11F-33BC4A45A841}" dt="2022-09-13T10:08:52.597" v="287" actId="20577"/>
          <ac:spMkLst>
            <pc:docMk/>
            <pc:sldMk cId="2008767603" sldId="502"/>
            <ac:spMk id="3" creationId="{0F98D6AC-D2D1-EB29-ABE9-B58C8F9CEAE7}"/>
          </ac:spMkLst>
        </pc:spChg>
      </pc:sldChg>
      <pc:sldChg chg="del">
        <pc:chgData name="Jessica de Wild" userId="971484b4-f2ba-4641-a59c-8da4aded5790" providerId="ADAL" clId="{A6E42726-9286-4AB5-A11F-33BC4A45A841}" dt="2022-09-13T09:58:33.322" v="286" actId="47"/>
        <pc:sldMkLst>
          <pc:docMk/>
          <pc:sldMk cId="1017441721" sldId="503"/>
        </pc:sldMkLst>
      </pc:sldChg>
      <pc:sldChg chg="addSp delSp modSp mod modAnim">
        <pc:chgData name="Jessica de Wild" userId="971484b4-f2ba-4641-a59c-8da4aded5790" providerId="ADAL" clId="{A6E42726-9286-4AB5-A11F-33BC4A45A841}" dt="2022-09-13T14:09:43.318" v="1791" actId="20577"/>
        <pc:sldMkLst>
          <pc:docMk/>
          <pc:sldMk cId="3242193393" sldId="504"/>
        </pc:sldMkLst>
        <pc:spChg chg="mod">
          <ac:chgData name="Jessica de Wild" userId="971484b4-f2ba-4641-a59c-8da4aded5790" providerId="ADAL" clId="{A6E42726-9286-4AB5-A11F-33BC4A45A841}" dt="2022-09-13T14:09:43.318" v="1791" actId="20577"/>
          <ac:spMkLst>
            <pc:docMk/>
            <pc:sldMk cId="3242193393" sldId="504"/>
            <ac:spMk id="3" creationId="{8F808F5A-9F9A-5856-0465-42193BD9B466}"/>
          </ac:spMkLst>
        </pc:spChg>
        <pc:spChg chg="mod">
          <ac:chgData name="Jessica de Wild" userId="971484b4-f2ba-4641-a59c-8da4aded5790" providerId="ADAL" clId="{A6E42726-9286-4AB5-A11F-33BC4A45A841}" dt="2022-09-13T10:20:09.499" v="443" actId="1038"/>
          <ac:spMkLst>
            <pc:docMk/>
            <pc:sldMk cId="3242193393" sldId="504"/>
            <ac:spMk id="4" creationId="{6A78ADC3-34B6-C91B-29B5-2D2CF57DE233}"/>
          </ac:spMkLst>
        </pc:spChg>
        <pc:spChg chg="mod">
          <ac:chgData name="Jessica de Wild" userId="971484b4-f2ba-4641-a59c-8da4aded5790" providerId="ADAL" clId="{A6E42726-9286-4AB5-A11F-33BC4A45A841}" dt="2022-09-13T10:20:09.499" v="443" actId="1038"/>
          <ac:spMkLst>
            <pc:docMk/>
            <pc:sldMk cId="3242193393" sldId="504"/>
            <ac:spMk id="5" creationId="{A0738CE8-4F1E-B00A-482C-9879C4826FF7}"/>
          </ac:spMkLst>
        </pc:spChg>
        <pc:spChg chg="del mod">
          <ac:chgData name="Jessica de Wild" userId="971484b4-f2ba-4641-a59c-8da4aded5790" providerId="ADAL" clId="{A6E42726-9286-4AB5-A11F-33BC4A45A841}" dt="2022-09-13T10:14:25.667" v="293" actId="478"/>
          <ac:spMkLst>
            <pc:docMk/>
            <pc:sldMk cId="3242193393" sldId="504"/>
            <ac:spMk id="6" creationId="{8D783225-3BA5-3A1D-77AA-42A3D9D296FE}"/>
          </ac:spMkLst>
        </pc:spChg>
        <pc:spChg chg="mod">
          <ac:chgData name="Jessica de Wild" userId="971484b4-f2ba-4641-a59c-8da4aded5790" providerId="ADAL" clId="{A6E42726-9286-4AB5-A11F-33BC4A45A841}" dt="2022-09-13T10:20:09.499" v="443" actId="1038"/>
          <ac:spMkLst>
            <pc:docMk/>
            <pc:sldMk cId="3242193393" sldId="504"/>
            <ac:spMk id="10" creationId="{D1B06BA8-3135-9612-8359-3338DA387D55}"/>
          </ac:spMkLst>
        </pc:spChg>
        <pc:spChg chg="mod">
          <ac:chgData name="Jessica de Wild" userId="971484b4-f2ba-4641-a59c-8da4aded5790" providerId="ADAL" clId="{A6E42726-9286-4AB5-A11F-33BC4A45A841}" dt="2022-09-13T10:20:09.499" v="443" actId="1038"/>
          <ac:spMkLst>
            <pc:docMk/>
            <pc:sldMk cId="3242193393" sldId="504"/>
            <ac:spMk id="11" creationId="{1B906DB8-B564-1646-72AC-683BED0F134C}"/>
          </ac:spMkLst>
        </pc:spChg>
        <pc:spChg chg="add mod">
          <ac:chgData name="Jessica de Wild" userId="971484b4-f2ba-4641-a59c-8da4aded5790" providerId="ADAL" clId="{A6E42726-9286-4AB5-A11F-33BC4A45A841}" dt="2022-09-13T10:18:55.987" v="429" actId="164"/>
          <ac:spMkLst>
            <pc:docMk/>
            <pc:sldMk cId="3242193393" sldId="504"/>
            <ac:spMk id="16" creationId="{14DB46E7-0643-9BB2-B0CD-B89FEC54AE4A}"/>
          </ac:spMkLst>
        </pc:spChg>
        <pc:grpChg chg="mod">
          <ac:chgData name="Jessica de Wild" userId="971484b4-f2ba-4641-a59c-8da4aded5790" providerId="ADAL" clId="{A6E42726-9286-4AB5-A11F-33BC4A45A841}" dt="2022-09-13T10:20:09.499" v="443" actId="1038"/>
          <ac:grpSpMkLst>
            <pc:docMk/>
            <pc:sldMk cId="3242193393" sldId="504"/>
            <ac:grpSpMk id="7" creationId="{5E637FF9-19D4-A378-2A9A-4E7DE425AED6}"/>
          </ac:grpSpMkLst>
        </pc:grpChg>
        <pc:grpChg chg="add mod">
          <ac:chgData name="Jessica de Wild" userId="971484b4-f2ba-4641-a59c-8da4aded5790" providerId="ADAL" clId="{A6E42726-9286-4AB5-A11F-33BC4A45A841}" dt="2022-09-13T10:20:09.499" v="443" actId="1038"/>
          <ac:grpSpMkLst>
            <pc:docMk/>
            <pc:sldMk cId="3242193393" sldId="504"/>
            <ac:grpSpMk id="17" creationId="{38EFABFF-37E3-D42B-BEDA-002591319C5F}"/>
          </ac:grpSpMkLst>
        </pc:grpChg>
        <pc:picChg chg="mod">
          <ac:chgData name="Jessica de Wild" userId="971484b4-f2ba-4641-a59c-8da4aded5790" providerId="ADAL" clId="{A6E42726-9286-4AB5-A11F-33BC4A45A841}" dt="2022-09-13T10:20:17.311" v="446" actId="1035"/>
          <ac:picMkLst>
            <pc:docMk/>
            <pc:sldMk cId="3242193393" sldId="504"/>
            <ac:picMk id="14" creationId="{1B9B3ACB-183D-207C-89A5-F0392708D268}"/>
          </ac:picMkLst>
        </pc:picChg>
        <pc:cxnChg chg="add mod">
          <ac:chgData name="Jessica de Wild" userId="971484b4-f2ba-4641-a59c-8da4aded5790" providerId="ADAL" clId="{A6E42726-9286-4AB5-A11F-33BC4A45A841}" dt="2022-09-13T10:18:55.987" v="429" actId="164"/>
          <ac:cxnSpMkLst>
            <pc:docMk/>
            <pc:sldMk cId="3242193393" sldId="504"/>
            <ac:cxnSpMk id="13" creationId="{34667B36-A0DE-9305-4D78-5BEB1975A9D7}"/>
          </ac:cxnSpMkLst>
        </pc:cxnChg>
      </pc:sldChg>
      <pc:sldChg chg="addSp delSp modSp mod">
        <pc:chgData name="Jessica de Wild" userId="971484b4-f2ba-4641-a59c-8da4aded5790" providerId="ADAL" clId="{A6E42726-9286-4AB5-A11F-33BC4A45A841}" dt="2022-09-13T16:17:55.100" v="3086" actId="6549"/>
        <pc:sldMkLst>
          <pc:docMk/>
          <pc:sldMk cId="3159149125" sldId="505"/>
        </pc:sldMkLst>
        <pc:spChg chg="mod">
          <ac:chgData name="Jessica de Wild" userId="971484b4-f2ba-4641-a59c-8da4aded5790" providerId="ADAL" clId="{A6E42726-9286-4AB5-A11F-33BC4A45A841}" dt="2022-09-13T14:27:11.045" v="2668" actId="20577"/>
          <ac:spMkLst>
            <pc:docMk/>
            <pc:sldMk cId="3159149125" sldId="505"/>
            <ac:spMk id="2" creationId="{1F951652-E532-4CA3-6110-1AB1355C0E8A}"/>
          </ac:spMkLst>
        </pc:spChg>
        <pc:spChg chg="mod">
          <ac:chgData name="Jessica de Wild" userId="971484b4-f2ba-4641-a59c-8da4aded5790" providerId="ADAL" clId="{A6E42726-9286-4AB5-A11F-33BC4A45A841}" dt="2022-09-13T16:17:55.100" v="3086" actId="6549"/>
          <ac:spMkLst>
            <pc:docMk/>
            <pc:sldMk cId="3159149125" sldId="505"/>
            <ac:spMk id="3" creationId="{18CC8531-820F-AC9A-4794-B7B89B716A4B}"/>
          </ac:spMkLst>
        </pc:spChg>
        <pc:spChg chg="del mod">
          <ac:chgData name="Jessica de Wild" userId="971484b4-f2ba-4641-a59c-8da4aded5790" providerId="ADAL" clId="{A6E42726-9286-4AB5-A11F-33BC4A45A841}" dt="2022-09-13T14:27:45.798" v="2669" actId="478"/>
          <ac:spMkLst>
            <pc:docMk/>
            <pc:sldMk cId="3159149125" sldId="505"/>
            <ac:spMk id="4" creationId="{68FEFF06-3E3B-DAEF-F876-F8D9A2643BEF}"/>
          </ac:spMkLst>
        </pc:spChg>
        <pc:spChg chg="add mod">
          <ac:chgData name="Jessica de Wild" userId="971484b4-f2ba-4641-a59c-8da4aded5790" providerId="ADAL" clId="{A6E42726-9286-4AB5-A11F-33BC4A45A841}" dt="2022-09-13T14:34:12.609" v="2940" actId="1037"/>
          <ac:spMkLst>
            <pc:docMk/>
            <pc:sldMk cId="3159149125" sldId="505"/>
            <ac:spMk id="5" creationId="{64B8E08C-2E59-1056-543F-0FEC30D80A74}"/>
          </ac:spMkLst>
        </pc:spChg>
        <pc:spChg chg="add mod">
          <ac:chgData name="Jessica de Wild" userId="971484b4-f2ba-4641-a59c-8da4aded5790" providerId="ADAL" clId="{A6E42726-9286-4AB5-A11F-33BC4A45A841}" dt="2022-09-13T14:35:16.544" v="2958" actId="164"/>
          <ac:spMkLst>
            <pc:docMk/>
            <pc:sldMk cId="3159149125" sldId="505"/>
            <ac:spMk id="6" creationId="{46A46763-0A74-FEAF-EC10-1078A1C66164}"/>
          </ac:spMkLst>
        </pc:spChg>
        <pc:spChg chg="add mod">
          <ac:chgData name="Jessica de Wild" userId="971484b4-f2ba-4641-a59c-8da4aded5790" providerId="ADAL" clId="{A6E42726-9286-4AB5-A11F-33BC4A45A841}" dt="2022-09-13T14:35:16.544" v="2958" actId="164"/>
          <ac:spMkLst>
            <pc:docMk/>
            <pc:sldMk cId="3159149125" sldId="505"/>
            <ac:spMk id="7" creationId="{420B9D36-B79A-8DDC-779C-2303C1E54569}"/>
          </ac:spMkLst>
        </pc:spChg>
        <pc:spChg chg="add mod">
          <ac:chgData name="Jessica de Wild" userId="971484b4-f2ba-4641-a59c-8da4aded5790" providerId="ADAL" clId="{A6E42726-9286-4AB5-A11F-33BC4A45A841}" dt="2022-09-13T14:35:16.544" v="2958" actId="164"/>
          <ac:spMkLst>
            <pc:docMk/>
            <pc:sldMk cId="3159149125" sldId="505"/>
            <ac:spMk id="8" creationId="{ED02113C-25DD-21EA-2424-C871302D9BE3}"/>
          </ac:spMkLst>
        </pc:spChg>
        <pc:spChg chg="mod">
          <ac:chgData name="Jessica de Wild" userId="971484b4-f2ba-4641-a59c-8da4aded5790" providerId="ADAL" clId="{A6E42726-9286-4AB5-A11F-33BC4A45A841}" dt="2022-09-13T14:33:43.996" v="2929" actId="1076"/>
          <ac:spMkLst>
            <pc:docMk/>
            <pc:sldMk cId="3159149125" sldId="505"/>
            <ac:spMk id="11" creationId="{9F54D51F-5E23-B4EC-5CD4-2E9047CB3155}"/>
          </ac:spMkLst>
        </pc:spChg>
        <pc:spChg chg="mod">
          <ac:chgData name="Jessica de Wild" userId="971484b4-f2ba-4641-a59c-8da4aded5790" providerId="ADAL" clId="{A6E42726-9286-4AB5-A11F-33BC4A45A841}" dt="2022-09-13T10:25:17.283" v="508" actId="1035"/>
          <ac:spMkLst>
            <pc:docMk/>
            <pc:sldMk cId="3159149125" sldId="505"/>
            <ac:spMk id="12" creationId="{EE1D21A1-A317-671B-7540-679145B40016}"/>
          </ac:spMkLst>
        </pc:spChg>
        <pc:spChg chg="del mod">
          <ac:chgData name="Jessica de Wild" userId="971484b4-f2ba-4641-a59c-8da4aded5790" providerId="ADAL" clId="{A6E42726-9286-4AB5-A11F-33BC4A45A841}" dt="2022-09-13T14:27:45.798" v="2669" actId="478"/>
          <ac:spMkLst>
            <pc:docMk/>
            <pc:sldMk cId="3159149125" sldId="505"/>
            <ac:spMk id="14" creationId="{5D9589BD-6EDA-583D-7550-8D952E285C9E}"/>
          </ac:spMkLst>
        </pc:spChg>
        <pc:spChg chg="mod">
          <ac:chgData name="Jessica de Wild" userId="971484b4-f2ba-4641-a59c-8da4aded5790" providerId="ADAL" clId="{A6E42726-9286-4AB5-A11F-33BC4A45A841}" dt="2022-09-13T14:33:51.646" v="2936" actId="1036"/>
          <ac:spMkLst>
            <pc:docMk/>
            <pc:sldMk cId="3159149125" sldId="505"/>
            <ac:spMk id="16" creationId="{0BBC11F3-961C-9400-690C-1E1014C438D7}"/>
          </ac:spMkLst>
        </pc:spChg>
        <pc:spChg chg="mod">
          <ac:chgData name="Jessica de Wild" userId="971484b4-f2ba-4641-a59c-8da4aded5790" providerId="ADAL" clId="{A6E42726-9286-4AB5-A11F-33BC4A45A841}" dt="2022-09-13T14:33:48.502" v="2931" actId="1076"/>
          <ac:spMkLst>
            <pc:docMk/>
            <pc:sldMk cId="3159149125" sldId="505"/>
            <ac:spMk id="17" creationId="{8892924C-C57C-E979-D5E7-54245038AE1C}"/>
          </ac:spMkLst>
        </pc:spChg>
        <pc:grpChg chg="add mod">
          <ac:chgData name="Jessica de Wild" userId="971484b4-f2ba-4641-a59c-8da4aded5790" providerId="ADAL" clId="{A6E42726-9286-4AB5-A11F-33BC4A45A841}" dt="2022-09-13T14:35:18.646" v="2964" actId="1037"/>
          <ac:grpSpMkLst>
            <pc:docMk/>
            <pc:sldMk cId="3159149125" sldId="505"/>
            <ac:grpSpMk id="9" creationId="{3CACE1B1-1F69-1F94-3938-0F4782B803EB}"/>
          </ac:grpSpMkLst>
        </pc:grpChg>
      </pc:sldChg>
      <pc:sldChg chg="del">
        <pc:chgData name="Jessica de Wild" userId="971484b4-f2ba-4641-a59c-8da4aded5790" providerId="ADAL" clId="{A6E42726-9286-4AB5-A11F-33BC4A45A841}" dt="2022-09-13T11:56:07.007" v="1642" actId="47"/>
        <pc:sldMkLst>
          <pc:docMk/>
          <pc:sldMk cId="2433992273" sldId="506"/>
        </pc:sldMkLst>
      </pc:sldChg>
      <pc:sldChg chg="addSp delSp modSp mod">
        <pc:chgData name="Jessica de Wild" userId="971484b4-f2ba-4641-a59c-8da4aded5790" providerId="ADAL" clId="{A6E42726-9286-4AB5-A11F-33BC4A45A841}" dt="2022-09-13T14:38:34.511" v="2998"/>
        <pc:sldMkLst>
          <pc:docMk/>
          <pc:sldMk cId="1462562717" sldId="507"/>
        </pc:sldMkLst>
        <pc:spChg chg="mod">
          <ac:chgData name="Jessica de Wild" userId="971484b4-f2ba-4641-a59c-8da4aded5790" providerId="ADAL" clId="{A6E42726-9286-4AB5-A11F-33BC4A45A841}" dt="2022-09-13T14:38:21.918" v="2995" actId="6549"/>
          <ac:spMkLst>
            <pc:docMk/>
            <pc:sldMk cId="1462562717" sldId="507"/>
            <ac:spMk id="3" creationId="{5CF97DBD-9396-1382-085A-1E5022890739}"/>
          </ac:spMkLst>
        </pc:spChg>
        <pc:spChg chg="del">
          <ac:chgData name="Jessica de Wild" userId="971484b4-f2ba-4641-a59c-8da4aded5790" providerId="ADAL" clId="{A6E42726-9286-4AB5-A11F-33BC4A45A841}" dt="2022-09-13T14:38:16.793" v="2989" actId="478"/>
          <ac:spMkLst>
            <pc:docMk/>
            <pc:sldMk cId="1462562717" sldId="507"/>
            <ac:spMk id="4" creationId="{733B8917-2D6E-E91A-5960-D82273851688}"/>
          </ac:spMkLst>
        </pc:spChg>
        <pc:spChg chg="del">
          <ac:chgData name="Jessica de Wild" userId="971484b4-f2ba-4641-a59c-8da4aded5790" providerId="ADAL" clId="{A6E42726-9286-4AB5-A11F-33BC4A45A841}" dt="2022-09-13T14:38:16.793" v="2989" actId="478"/>
          <ac:spMkLst>
            <pc:docMk/>
            <pc:sldMk cId="1462562717" sldId="507"/>
            <ac:spMk id="9" creationId="{91B00730-4182-5A67-6606-2BA386ED8CF5}"/>
          </ac:spMkLst>
        </pc:spChg>
        <pc:spChg chg="del">
          <ac:chgData name="Jessica de Wild" userId="971484b4-f2ba-4641-a59c-8da4aded5790" providerId="ADAL" clId="{A6E42726-9286-4AB5-A11F-33BC4A45A841}" dt="2022-09-13T14:38:16.793" v="2989" actId="478"/>
          <ac:spMkLst>
            <pc:docMk/>
            <pc:sldMk cId="1462562717" sldId="507"/>
            <ac:spMk id="10" creationId="{AFC55DF4-85B4-F51A-A278-4A672BFABE64}"/>
          </ac:spMkLst>
        </pc:spChg>
        <pc:spChg chg="add mod">
          <ac:chgData name="Jessica de Wild" userId="971484b4-f2ba-4641-a59c-8da4aded5790" providerId="ADAL" clId="{A6E42726-9286-4AB5-A11F-33BC4A45A841}" dt="2022-09-13T14:38:34.511" v="2998"/>
          <ac:spMkLst>
            <pc:docMk/>
            <pc:sldMk cId="1462562717" sldId="507"/>
            <ac:spMk id="11" creationId="{0435B8F8-6CA7-8F7E-ED83-518F79C57671}"/>
          </ac:spMkLst>
        </pc:spChg>
        <pc:spChg chg="del">
          <ac:chgData name="Jessica de Wild" userId="971484b4-f2ba-4641-a59c-8da4aded5790" providerId="ADAL" clId="{A6E42726-9286-4AB5-A11F-33BC4A45A841}" dt="2022-09-13T14:28:13.259" v="2672" actId="478"/>
          <ac:spMkLst>
            <pc:docMk/>
            <pc:sldMk cId="1462562717" sldId="507"/>
            <ac:spMk id="14" creationId="{15396317-75D7-6701-665E-C3AA1D37ECFB}"/>
          </ac:spMkLst>
        </pc:spChg>
        <pc:picChg chg="add mod">
          <ac:chgData name="Jessica de Wild" userId="971484b4-f2ba-4641-a59c-8da4aded5790" providerId="ADAL" clId="{A6E42726-9286-4AB5-A11F-33BC4A45A841}" dt="2022-09-13T14:38:29.927" v="2997" actId="1076"/>
          <ac:picMkLst>
            <pc:docMk/>
            <pc:sldMk cId="1462562717" sldId="507"/>
            <ac:picMk id="8" creationId="{F9F7E439-CED9-16B4-D6F4-6C1631A1084B}"/>
          </ac:picMkLst>
        </pc:picChg>
        <pc:cxnChg chg="del">
          <ac:chgData name="Jessica de Wild" userId="971484b4-f2ba-4641-a59c-8da4aded5790" providerId="ADAL" clId="{A6E42726-9286-4AB5-A11F-33BC4A45A841}" dt="2022-09-13T14:28:13.259" v="2672" actId="478"/>
          <ac:cxnSpMkLst>
            <pc:docMk/>
            <pc:sldMk cId="1462562717" sldId="507"/>
            <ac:cxnSpMk id="5" creationId="{663D3F4A-876A-4493-0DB9-5B878B233921}"/>
          </ac:cxnSpMkLst>
        </pc:cxnChg>
        <pc:cxnChg chg="del">
          <ac:chgData name="Jessica de Wild" userId="971484b4-f2ba-4641-a59c-8da4aded5790" providerId="ADAL" clId="{A6E42726-9286-4AB5-A11F-33BC4A45A841}" dt="2022-09-13T14:38:16.793" v="2989" actId="478"/>
          <ac:cxnSpMkLst>
            <pc:docMk/>
            <pc:sldMk cId="1462562717" sldId="507"/>
            <ac:cxnSpMk id="6" creationId="{8FABD0D8-CA24-3EB6-604D-0B356AF9B5BF}"/>
          </ac:cxnSpMkLst>
        </pc:cxnChg>
        <pc:cxnChg chg="del">
          <ac:chgData name="Jessica de Wild" userId="971484b4-f2ba-4641-a59c-8da4aded5790" providerId="ADAL" clId="{A6E42726-9286-4AB5-A11F-33BC4A45A841}" dt="2022-09-13T14:38:16.793" v="2989" actId="478"/>
          <ac:cxnSpMkLst>
            <pc:docMk/>
            <pc:sldMk cId="1462562717" sldId="507"/>
            <ac:cxnSpMk id="7" creationId="{EDD26472-9D8D-6695-13DF-FDB09AEF1A2C}"/>
          </ac:cxnSpMkLst>
        </pc:cxnChg>
        <pc:cxnChg chg="del">
          <ac:chgData name="Jessica de Wild" userId="971484b4-f2ba-4641-a59c-8da4aded5790" providerId="ADAL" clId="{A6E42726-9286-4AB5-A11F-33BC4A45A841}" dt="2022-09-13T14:38:16.793" v="2989" actId="478"/>
          <ac:cxnSpMkLst>
            <pc:docMk/>
            <pc:sldMk cId="1462562717" sldId="507"/>
            <ac:cxnSpMk id="15" creationId="{6B724B73-CEC2-89E8-6E83-24D4882D3423}"/>
          </ac:cxnSpMkLst>
        </pc:cxnChg>
        <pc:cxnChg chg="del">
          <ac:chgData name="Jessica de Wild" userId="971484b4-f2ba-4641-a59c-8da4aded5790" providerId="ADAL" clId="{A6E42726-9286-4AB5-A11F-33BC4A45A841}" dt="2022-09-13T14:28:13.259" v="2672" actId="478"/>
          <ac:cxnSpMkLst>
            <pc:docMk/>
            <pc:sldMk cId="1462562717" sldId="507"/>
            <ac:cxnSpMk id="16" creationId="{401A76AC-91BA-639F-95CC-485E07198485}"/>
          </ac:cxnSpMkLst>
        </pc:cxnChg>
        <pc:cxnChg chg="del">
          <ac:chgData name="Jessica de Wild" userId="971484b4-f2ba-4641-a59c-8da4aded5790" providerId="ADAL" clId="{A6E42726-9286-4AB5-A11F-33BC4A45A841}" dt="2022-09-13T14:28:13.259" v="2672" actId="478"/>
          <ac:cxnSpMkLst>
            <pc:docMk/>
            <pc:sldMk cId="1462562717" sldId="507"/>
            <ac:cxnSpMk id="18" creationId="{71FC83E0-5A56-0836-92EC-6D3CBD1954AB}"/>
          </ac:cxnSpMkLst>
        </pc:cxnChg>
        <pc:cxnChg chg="del">
          <ac:chgData name="Jessica de Wild" userId="971484b4-f2ba-4641-a59c-8da4aded5790" providerId="ADAL" clId="{A6E42726-9286-4AB5-A11F-33BC4A45A841}" dt="2022-09-13T14:28:13.259" v="2672" actId="478"/>
          <ac:cxnSpMkLst>
            <pc:docMk/>
            <pc:sldMk cId="1462562717" sldId="507"/>
            <ac:cxnSpMk id="20" creationId="{C7B799CD-DF1A-7B46-D585-44C954300049}"/>
          </ac:cxnSpMkLst>
        </pc:cxnChg>
        <pc:cxnChg chg="del">
          <ac:chgData name="Jessica de Wild" userId="971484b4-f2ba-4641-a59c-8da4aded5790" providerId="ADAL" clId="{A6E42726-9286-4AB5-A11F-33BC4A45A841}" dt="2022-09-13T14:28:13.259" v="2672" actId="478"/>
          <ac:cxnSpMkLst>
            <pc:docMk/>
            <pc:sldMk cId="1462562717" sldId="507"/>
            <ac:cxnSpMk id="22" creationId="{8CDCCCBA-0C10-097C-8FF7-2CFD98B15EBA}"/>
          </ac:cxnSpMkLst>
        </pc:cxnChg>
      </pc:sldChg>
      <pc:sldChg chg="addSp delSp modSp mod">
        <pc:chgData name="Jessica de Wild" userId="971484b4-f2ba-4641-a59c-8da4aded5790" providerId="ADAL" clId="{A6E42726-9286-4AB5-A11F-33BC4A45A841}" dt="2022-09-13T10:43:38.082" v="570" actId="1076"/>
        <pc:sldMkLst>
          <pc:docMk/>
          <pc:sldMk cId="930946812" sldId="508"/>
        </pc:sldMkLst>
        <pc:spChg chg="add mod">
          <ac:chgData name="Jessica de Wild" userId="971484b4-f2ba-4641-a59c-8da4aded5790" providerId="ADAL" clId="{A6E42726-9286-4AB5-A11F-33BC4A45A841}" dt="2022-09-13T10:43:35.123" v="569" actId="1076"/>
          <ac:spMkLst>
            <pc:docMk/>
            <pc:sldMk cId="930946812" sldId="508"/>
            <ac:spMk id="4" creationId="{DF575869-8BE1-4DB8-C10B-4F95A7E3CBA3}"/>
          </ac:spMkLst>
        </pc:spChg>
        <pc:picChg chg="del">
          <ac:chgData name="Jessica de Wild" userId="971484b4-f2ba-4641-a59c-8da4aded5790" providerId="ADAL" clId="{A6E42726-9286-4AB5-A11F-33BC4A45A841}" dt="2022-09-13T10:43:30.627" v="568" actId="478"/>
          <ac:picMkLst>
            <pc:docMk/>
            <pc:sldMk cId="930946812" sldId="508"/>
            <ac:picMk id="5" creationId="{EEEAC61F-CD7A-CB0A-FDE5-2387536DEF74}"/>
          </ac:picMkLst>
        </pc:picChg>
        <pc:picChg chg="mod">
          <ac:chgData name="Jessica de Wild" userId="971484b4-f2ba-4641-a59c-8da4aded5790" providerId="ADAL" clId="{A6E42726-9286-4AB5-A11F-33BC4A45A841}" dt="2022-09-13T10:43:38.082" v="570" actId="1076"/>
          <ac:picMkLst>
            <pc:docMk/>
            <pc:sldMk cId="930946812" sldId="508"/>
            <ac:picMk id="3074" creationId="{701BF6DA-9644-E521-38DE-147FC27DF5F9}"/>
          </ac:picMkLst>
        </pc:picChg>
      </pc:sldChg>
      <pc:sldChg chg="addSp delSp modSp del mod">
        <pc:chgData name="Jessica de Wild" userId="971484b4-f2ba-4641-a59c-8da4aded5790" providerId="ADAL" clId="{A6E42726-9286-4AB5-A11F-33BC4A45A841}" dt="2022-09-13T11:59:19.991" v="1680" actId="47"/>
        <pc:sldMkLst>
          <pc:docMk/>
          <pc:sldMk cId="3565099360" sldId="509"/>
        </pc:sldMkLst>
        <pc:spChg chg="mod">
          <ac:chgData name="Jessica de Wild" userId="971484b4-f2ba-4641-a59c-8da4aded5790" providerId="ADAL" clId="{A6E42726-9286-4AB5-A11F-33BC4A45A841}" dt="2022-09-13T11:00:35.046" v="859" actId="20577"/>
          <ac:spMkLst>
            <pc:docMk/>
            <pc:sldMk cId="3565099360" sldId="509"/>
            <ac:spMk id="2" creationId="{78124BFE-91FD-FC3C-9784-891657D30AA2}"/>
          </ac:spMkLst>
        </pc:spChg>
        <pc:spChg chg="mod">
          <ac:chgData name="Jessica de Wild" userId="971484b4-f2ba-4641-a59c-8da4aded5790" providerId="ADAL" clId="{A6E42726-9286-4AB5-A11F-33BC4A45A841}" dt="2022-09-13T11:59:04.122" v="1679" actId="20577"/>
          <ac:spMkLst>
            <pc:docMk/>
            <pc:sldMk cId="3565099360" sldId="509"/>
            <ac:spMk id="3" creationId="{32560DE4-68B4-566D-62D8-3B990AE2F663}"/>
          </ac:spMkLst>
        </pc:spChg>
        <pc:spChg chg="add mod">
          <ac:chgData name="Jessica de Wild" userId="971484b4-f2ba-4641-a59c-8da4aded5790" providerId="ADAL" clId="{A6E42726-9286-4AB5-A11F-33BC4A45A841}" dt="2022-09-13T11:05:36.191" v="1041" actId="1036"/>
          <ac:spMkLst>
            <pc:docMk/>
            <pc:sldMk cId="3565099360" sldId="509"/>
            <ac:spMk id="4" creationId="{DC71F656-C13D-D801-CC09-606F8C7ADA96}"/>
          </ac:spMkLst>
        </pc:spChg>
        <pc:spChg chg="add mod">
          <ac:chgData name="Jessica de Wild" userId="971484b4-f2ba-4641-a59c-8da4aded5790" providerId="ADAL" clId="{A6E42726-9286-4AB5-A11F-33BC4A45A841}" dt="2022-09-13T11:10:19.899" v="1043" actId="1038"/>
          <ac:spMkLst>
            <pc:docMk/>
            <pc:sldMk cId="3565099360" sldId="509"/>
            <ac:spMk id="5" creationId="{E96D80F1-7C18-3516-25CE-DE43D5304C15}"/>
          </ac:spMkLst>
        </pc:spChg>
        <pc:spChg chg="add mod">
          <ac:chgData name="Jessica de Wild" userId="971484b4-f2ba-4641-a59c-8da4aded5790" providerId="ADAL" clId="{A6E42726-9286-4AB5-A11F-33BC4A45A841}" dt="2022-09-13T11:10:23.429" v="1045" actId="1038"/>
          <ac:spMkLst>
            <pc:docMk/>
            <pc:sldMk cId="3565099360" sldId="509"/>
            <ac:spMk id="6" creationId="{9C98D107-E91E-8752-7564-4F06F3BF3DA8}"/>
          </ac:spMkLst>
        </pc:spChg>
        <pc:spChg chg="add mod">
          <ac:chgData name="Jessica de Wild" userId="971484b4-f2ba-4641-a59c-8da4aded5790" providerId="ADAL" clId="{A6E42726-9286-4AB5-A11F-33BC4A45A841}" dt="2022-09-13T11:05:36.191" v="1041" actId="1036"/>
          <ac:spMkLst>
            <pc:docMk/>
            <pc:sldMk cId="3565099360" sldId="509"/>
            <ac:spMk id="7" creationId="{7AC6E690-EA3C-76E9-A6BF-ACBD39F4419C}"/>
          </ac:spMkLst>
        </pc:spChg>
        <pc:spChg chg="add del mod">
          <ac:chgData name="Jessica de Wild" userId="971484b4-f2ba-4641-a59c-8da4aded5790" providerId="ADAL" clId="{A6E42726-9286-4AB5-A11F-33BC4A45A841}" dt="2022-09-13T11:01:58.382" v="957" actId="478"/>
          <ac:spMkLst>
            <pc:docMk/>
            <pc:sldMk cId="3565099360" sldId="509"/>
            <ac:spMk id="8" creationId="{5F3C9E5A-7713-9328-4E8C-E6D98A2A0A89}"/>
          </ac:spMkLst>
        </pc:spChg>
      </pc:sldChg>
      <pc:sldChg chg="addSp delSp modSp mod">
        <pc:chgData name="Jessica de Wild" userId="971484b4-f2ba-4641-a59c-8da4aded5790" providerId="ADAL" clId="{A6E42726-9286-4AB5-A11F-33BC4A45A841}" dt="2022-09-13T13:31:21.909" v="1779" actId="404"/>
        <pc:sldMkLst>
          <pc:docMk/>
          <pc:sldMk cId="3349189037" sldId="510"/>
        </pc:sldMkLst>
        <pc:spChg chg="mod">
          <ac:chgData name="Jessica de Wild" userId="971484b4-f2ba-4641-a59c-8da4aded5790" providerId="ADAL" clId="{A6E42726-9286-4AB5-A11F-33BC4A45A841}" dt="2022-09-13T10:56:13.167" v="729" actId="20577"/>
          <ac:spMkLst>
            <pc:docMk/>
            <pc:sldMk cId="3349189037" sldId="510"/>
            <ac:spMk id="2" creationId="{F2C5D7B6-F72C-6659-01FB-59E139E1B470}"/>
          </ac:spMkLst>
        </pc:spChg>
        <pc:spChg chg="mod">
          <ac:chgData name="Jessica de Wild" userId="971484b4-f2ba-4641-a59c-8da4aded5790" providerId="ADAL" clId="{A6E42726-9286-4AB5-A11F-33BC4A45A841}" dt="2022-09-13T13:31:21.909" v="1779" actId="404"/>
          <ac:spMkLst>
            <pc:docMk/>
            <pc:sldMk cId="3349189037" sldId="510"/>
            <ac:spMk id="3" creationId="{38DBEA86-BF2E-4230-9D37-2C37E94850C8}"/>
          </ac:spMkLst>
        </pc:spChg>
        <pc:spChg chg="del">
          <ac:chgData name="Jessica de Wild" userId="971484b4-f2ba-4641-a59c-8da4aded5790" providerId="ADAL" clId="{A6E42726-9286-4AB5-A11F-33BC4A45A841}" dt="2022-09-13T10:50:56.131" v="628" actId="478"/>
          <ac:spMkLst>
            <pc:docMk/>
            <pc:sldMk cId="3349189037" sldId="510"/>
            <ac:spMk id="5" creationId="{89D03C2B-0B6E-74A3-59CB-E541A1A43156}"/>
          </ac:spMkLst>
        </pc:spChg>
        <pc:spChg chg="add mod">
          <ac:chgData name="Jessica de Wild" userId="971484b4-f2ba-4641-a59c-8da4aded5790" providerId="ADAL" clId="{A6E42726-9286-4AB5-A11F-33BC4A45A841}" dt="2022-09-13T11:00:26.641" v="846" actId="1036"/>
          <ac:spMkLst>
            <pc:docMk/>
            <pc:sldMk cId="3349189037" sldId="510"/>
            <ac:spMk id="6" creationId="{1AFF5A0A-6EC2-BD0D-3300-217E2F2AE08C}"/>
          </ac:spMkLst>
        </pc:spChg>
        <pc:spChg chg="del">
          <ac:chgData name="Jessica de Wild" userId="971484b4-f2ba-4641-a59c-8da4aded5790" providerId="ADAL" clId="{A6E42726-9286-4AB5-A11F-33BC4A45A841}" dt="2022-09-13T10:50:56.131" v="628" actId="478"/>
          <ac:spMkLst>
            <pc:docMk/>
            <pc:sldMk cId="3349189037" sldId="510"/>
            <ac:spMk id="7" creationId="{B84FA508-BDAC-B977-EE4E-9513D79CD6DA}"/>
          </ac:spMkLst>
        </pc:spChg>
        <pc:spChg chg="del">
          <ac:chgData name="Jessica de Wild" userId="971484b4-f2ba-4641-a59c-8da4aded5790" providerId="ADAL" clId="{A6E42726-9286-4AB5-A11F-33BC4A45A841}" dt="2022-09-13T10:50:56.131" v="628" actId="478"/>
          <ac:spMkLst>
            <pc:docMk/>
            <pc:sldMk cId="3349189037" sldId="510"/>
            <ac:spMk id="9" creationId="{88372459-C449-C5C0-2CC6-6D8524A56D81}"/>
          </ac:spMkLst>
        </pc:spChg>
        <pc:spChg chg="del">
          <ac:chgData name="Jessica de Wild" userId="971484b4-f2ba-4641-a59c-8da4aded5790" providerId="ADAL" clId="{A6E42726-9286-4AB5-A11F-33BC4A45A841}" dt="2022-09-13T10:50:56.131" v="628" actId="478"/>
          <ac:spMkLst>
            <pc:docMk/>
            <pc:sldMk cId="3349189037" sldId="510"/>
            <ac:spMk id="11" creationId="{E3A85A3B-A05E-387C-16A7-BD19223988FB}"/>
          </ac:spMkLst>
        </pc:spChg>
        <pc:spChg chg="add mod">
          <ac:chgData name="Jessica de Wild" userId="971484b4-f2ba-4641-a59c-8da4aded5790" providerId="ADAL" clId="{A6E42726-9286-4AB5-A11F-33BC4A45A841}" dt="2022-09-13T10:54:57.268" v="689" actId="1076"/>
          <ac:spMkLst>
            <pc:docMk/>
            <pc:sldMk cId="3349189037" sldId="510"/>
            <ac:spMk id="15" creationId="{5507DFB1-47FB-5A7A-6E0E-4409A66D37EF}"/>
          </ac:spMkLst>
        </pc:spChg>
        <pc:grpChg chg="add mod">
          <ac:chgData name="Jessica de Wild" userId="971484b4-f2ba-4641-a59c-8da4aded5790" providerId="ADAL" clId="{A6E42726-9286-4AB5-A11F-33BC4A45A841}" dt="2022-09-13T11:00:26.641" v="846" actId="1036"/>
          <ac:grpSpMkLst>
            <pc:docMk/>
            <pc:sldMk cId="3349189037" sldId="510"/>
            <ac:grpSpMk id="10" creationId="{07DDB59A-57CA-50EA-FB3E-FFD6B44F82B3}"/>
          </ac:grpSpMkLst>
        </pc:grpChg>
        <pc:picChg chg="add mod">
          <ac:chgData name="Jessica de Wild" userId="971484b4-f2ba-4641-a59c-8da4aded5790" providerId="ADAL" clId="{A6E42726-9286-4AB5-A11F-33BC4A45A841}" dt="2022-09-13T11:00:26.641" v="846" actId="1036"/>
          <ac:picMkLst>
            <pc:docMk/>
            <pc:sldMk cId="3349189037" sldId="510"/>
            <ac:picMk id="4" creationId="{F11E29B4-3F0C-7C46-FB94-1C34A7797A01}"/>
          </ac:picMkLst>
        </pc:picChg>
        <pc:picChg chg="add mod">
          <ac:chgData name="Jessica de Wild" userId="971484b4-f2ba-4641-a59c-8da4aded5790" providerId="ADAL" clId="{A6E42726-9286-4AB5-A11F-33BC4A45A841}" dt="2022-09-13T11:00:26.641" v="846" actId="1036"/>
          <ac:picMkLst>
            <pc:docMk/>
            <pc:sldMk cId="3349189037" sldId="510"/>
            <ac:picMk id="4098" creationId="{8F6CB49D-FE33-3DFB-E2DE-83961DC40C62}"/>
          </ac:picMkLst>
        </pc:picChg>
        <pc:cxnChg chg="add mod">
          <ac:chgData name="Jessica de Wild" userId="971484b4-f2ba-4641-a59c-8da4aded5790" providerId="ADAL" clId="{A6E42726-9286-4AB5-A11F-33BC4A45A841}" dt="2022-09-13T11:00:26.641" v="846" actId="1036"/>
          <ac:cxnSpMkLst>
            <pc:docMk/>
            <pc:sldMk cId="3349189037" sldId="510"/>
            <ac:cxnSpMk id="8" creationId="{6276081C-7480-5D03-0635-DA2A4EFA609A}"/>
          </ac:cxnSpMkLst>
        </pc:cxnChg>
        <pc:cxnChg chg="add mod">
          <ac:chgData name="Jessica de Wild" userId="971484b4-f2ba-4641-a59c-8da4aded5790" providerId="ADAL" clId="{A6E42726-9286-4AB5-A11F-33BC4A45A841}" dt="2022-09-13T11:00:26.641" v="846" actId="1036"/>
          <ac:cxnSpMkLst>
            <pc:docMk/>
            <pc:sldMk cId="3349189037" sldId="510"/>
            <ac:cxnSpMk id="13" creationId="{C73D127F-124E-C803-F8C7-AFAEA52D6922}"/>
          </ac:cxnSpMkLst>
        </pc:cxnChg>
      </pc:sldChg>
      <pc:sldChg chg="addSp delSp modSp mod">
        <pc:chgData name="Jessica de Wild" userId="971484b4-f2ba-4641-a59c-8da4aded5790" providerId="ADAL" clId="{A6E42726-9286-4AB5-A11F-33BC4A45A841}" dt="2022-09-13T11:01:34.497" v="956" actId="404"/>
        <pc:sldMkLst>
          <pc:docMk/>
          <pc:sldMk cId="1691908751" sldId="511"/>
        </pc:sldMkLst>
        <pc:spChg chg="mod">
          <ac:chgData name="Jessica de Wild" userId="971484b4-f2ba-4641-a59c-8da4aded5790" providerId="ADAL" clId="{A6E42726-9286-4AB5-A11F-33BC4A45A841}" dt="2022-09-13T11:01:34.497" v="956" actId="404"/>
          <ac:spMkLst>
            <pc:docMk/>
            <pc:sldMk cId="1691908751" sldId="511"/>
            <ac:spMk id="3" creationId="{C2ED7A3C-2366-5F26-4F10-CAA71F6E2DAB}"/>
          </ac:spMkLst>
        </pc:spChg>
        <pc:spChg chg="add mod">
          <ac:chgData name="Jessica de Wild" userId="971484b4-f2ba-4641-a59c-8da4aded5790" providerId="ADAL" clId="{A6E42726-9286-4AB5-A11F-33BC4A45A841}" dt="2022-09-13T10:47:41.746" v="625" actId="1037"/>
          <ac:spMkLst>
            <pc:docMk/>
            <pc:sldMk cId="1691908751" sldId="511"/>
            <ac:spMk id="8" creationId="{D44C5E03-6028-F1C3-4855-A87A693F157F}"/>
          </ac:spMkLst>
        </pc:spChg>
        <pc:spChg chg="add mod">
          <ac:chgData name="Jessica de Wild" userId="971484b4-f2ba-4641-a59c-8da4aded5790" providerId="ADAL" clId="{A6E42726-9286-4AB5-A11F-33BC4A45A841}" dt="2022-09-13T10:46:51.831" v="620" actId="1036"/>
          <ac:spMkLst>
            <pc:docMk/>
            <pc:sldMk cId="1691908751" sldId="511"/>
            <ac:spMk id="11" creationId="{AAAB66D1-3443-B03A-80E3-7D1B46F5855A}"/>
          </ac:spMkLst>
        </pc:spChg>
        <pc:picChg chg="del mod">
          <ac:chgData name="Jessica de Wild" userId="971484b4-f2ba-4641-a59c-8da4aded5790" providerId="ADAL" clId="{A6E42726-9286-4AB5-A11F-33BC4A45A841}" dt="2022-09-13T10:46:42.469" v="616" actId="478"/>
          <ac:picMkLst>
            <pc:docMk/>
            <pc:sldMk cId="1691908751" sldId="511"/>
            <ac:picMk id="22" creationId="{C2953135-6F65-038E-0B2C-65879BA831EA}"/>
          </ac:picMkLst>
        </pc:picChg>
        <pc:picChg chg="mod">
          <ac:chgData name="Jessica de Wild" userId="971484b4-f2ba-4641-a59c-8da4aded5790" providerId="ADAL" clId="{A6E42726-9286-4AB5-A11F-33BC4A45A841}" dt="2022-09-13T10:46:49.724" v="618" actId="1076"/>
          <ac:picMkLst>
            <pc:docMk/>
            <pc:sldMk cId="1691908751" sldId="511"/>
            <ac:picMk id="4098" creationId="{0F099913-25C0-B407-069A-6D39B4B84CCC}"/>
          </ac:picMkLst>
        </pc:picChg>
      </pc:sldChg>
      <pc:sldChg chg="addSp delSp modSp new mod">
        <pc:chgData name="Jessica de Wild" userId="971484b4-f2ba-4641-a59c-8da4aded5790" providerId="ADAL" clId="{A6E42726-9286-4AB5-A11F-33BC4A45A841}" dt="2022-09-13T09:36:37.560" v="27" actId="1076"/>
        <pc:sldMkLst>
          <pc:docMk/>
          <pc:sldMk cId="3832367466" sldId="512"/>
        </pc:sldMkLst>
        <pc:spChg chg="mod">
          <ac:chgData name="Jessica de Wild" userId="971484b4-f2ba-4641-a59c-8da4aded5790" providerId="ADAL" clId="{A6E42726-9286-4AB5-A11F-33BC4A45A841}" dt="2022-09-13T09:32:37.871" v="16" actId="20577"/>
          <ac:spMkLst>
            <pc:docMk/>
            <pc:sldMk cId="3832367466" sldId="512"/>
            <ac:spMk id="2" creationId="{49E3CCC3-9DB0-E941-02C8-1C982B5270CC}"/>
          </ac:spMkLst>
        </pc:spChg>
        <pc:spChg chg="del">
          <ac:chgData name="Jessica de Wild" userId="971484b4-f2ba-4641-a59c-8da4aded5790" providerId="ADAL" clId="{A6E42726-9286-4AB5-A11F-33BC4A45A841}" dt="2022-09-13T09:35:20.230" v="18" actId="478"/>
          <ac:spMkLst>
            <pc:docMk/>
            <pc:sldMk cId="3832367466" sldId="512"/>
            <ac:spMk id="3" creationId="{59D82772-533A-CB7C-B03A-479BE43D8AA9}"/>
          </ac:spMkLst>
        </pc:spChg>
        <pc:picChg chg="add mod">
          <ac:chgData name="Jessica de Wild" userId="971484b4-f2ba-4641-a59c-8da4aded5790" providerId="ADAL" clId="{A6E42726-9286-4AB5-A11F-33BC4A45A841}" dt="2022-09-13T09:36:37.560" v="27" actId="1076"/>
          <ac:picMkLst>
            <pc:docMk/>
            <pc:sldMk cId="3832367466" sldId="512"/>
            <ac:picMk id="5" creationId="{225FCD93-0018-1221-209D-A9F6A0DA2913}"/>
          </ac:picMkLst>
        </pc:picChg>
        <pc:picChg chg="add del mod">
          <ac:chgData name="Jessica de Wild" userId="971484b4-f2ba-4641-a59c-8da4aded5790" providerId="ADAL" clId="{A6E42726-9286-4AB5-A11F-33BC4A45A841}" dt="2022-09-13T09:35:45.553" v="22" actId="478"/>
          <ac:picMkLst>
            <pc:docMk/>
            <pc:sldMk cId="3832367466" sldId="512"/>
            <ac:picMk id="1026" creationId="{5B95DEE4-9923-0BA3-A8CB-67254695261D}"/>
          </ac:picMkLst>
        </pc:picChg>
      </pc:sldChg>
      <pc:sldChg chg="addSp delSp modSp add mod">
        <pc:chgData name="Jessica de Wild" userId="971484b4-f2ba-4641-a59c-8da4aded5790" providerId="ADAL" clId="{A6E42726-9286-4AB5-A11F-33BC4A45A841}" dt="2022-09-13T14:05:17.750" v="1787" actId="1036"/>
        <pc:sldMkLst>
          <pc:docMk/>
          <pc:sldMk cId="4249990127" sldId="513"/>
        </pc:sldMkLst>
        <pc:spChg chg="mod">
          <ac:chgData name="Jessica de Wild" userId="971484b4-f2ba-4641-a59c-8da4aded5790" providerId="ADAL" clId="{A6E42726-9286-4AB5-A11F-33BC4A45A841}" dt="2022-09-13T09:49:56.216" v="129" actId="20577"/>
          <ac:spMkLst>
            <pc:docMk/>
            <pc:sldMk cId="4249990127" sldId="513"/>
            <ac:spMk id="3" creationId="{0A1CC7BB-069A-DD00-9ED0-8CCC442ABBC7}"/>
          </ac:spMkLst>
        </pc:spChg>
        <pc:spChg chg="add mod">
          <ac:chgData name="Jessica de Wild" userId="971484b4-f2ba-4641-a59c-8da4aded5790" providerId="ADAL" clId="{A6E42726-9286-4AB5-A11F-33BC4A45A841}" dt="2022-09-13T14:05:17.750" v="1787" actId="1036"/>
          <ac:spMkLst>
            <pc:docMk/>
            <pc:sldMk cId="4249990127" sldId="513"/>
            <ac:spMk id="4" creationId="{466C34DA-06BF-8E3E-2390-287477DD62AA}"/>
          </ac:spMkLst>
        </pc:spChg>
        <pc:spChg chg="del">
          <ac:chgData name="Jessica de Wild" userId="971484b4-f2ba-4641-a59c-8da4aded5790" providerId="ADAL" clId="{A6E42726-9286-4AB5-A11F-33BC4A45A841}" dt="2022-09-13T09:53:21.235" v="134" actId="478"/>
          <ac:spMkLst>
            <pc:docMk/>
            <pc:sldMk cId="4249990127" sldId="513"/>
            <ac:spMk id="6" creationId="{B17772EC-9C00-04ED-F987-AFF2CD6F95DB}"/>
          </ac:spMkLst>
        </pc:spChg>
        <pc:picChg chg="mod">
          <ac:chgData name="Jessica de Wild" userId="971484b4-f2ba-4641-a59c-8da4aded5790" providerId="ADAL" clId="{A6E42726-9286-4AB5-A11F-33BC4A45A841}" dt="2022-09-13T09:50:21.093" v="133" actId="1076"/>
          <ac:picMkLst>
            <pc:docMk/>
            <pc:sldMk cId="4249990127" sldId="513"/>
            <ac:picMk id="3074" creationId="{9A09A207-2395-9018-EA1C-6EA5D3C9DE35}"/>
          </ac:picMkLst>
        </pc:picChg>
        <pc:picChg chg="del">
          <ac:chgData name="Jessica de Wild" userId="971484b4-f2ba-4641-a59c-8da4aded5790" providerId="ADAL" clId="{A6E42726-9286-4AB5-A11F-33BC4A45A841}" dt="2022-09-13T09:49:37.086" v="102" actId="478"/>
          <ac:picMkLst>
            <pc:docMk/>
            <pc:sldMk cId="4249990127" sldId="513"/>
            <ac:picMk id="7170" creationId="{CE3D3220-CEA0-4166-4E2F-D1DEA19086B4}"/>
          </ac:picMkLst>
        </pc:picChg>
      </pc:sldChg>
      <pc:sldChg chg="addSp delSp modSp add mod ord">
        <pc:chgData name="Jessica de Wild" userId="971484b4-f2ba-4641-a59c-8da4aded5790" providerId="ADAL" clId="{A6E42726-9286-4AB5-A11F-33BC4A45A841}" dt="2022-09-13T14:26:29.595" v="2636"/>
        <pc:sldMkLst>
          <pc:docMk/>
          <pc:sldMk cId="2245335381" sldId="514"/>
        </pc:sldMkLst>
        <pc:spChg chg="mod">
          <ac:chgData name="Jessica de Wild" userId="971484b4-f2ba-4641-a59c-8da4aded5790" providerId="ADAL" clId="{A6E42726-9286-4AB5-A11F-33BC4A45A841}" dt="2022-09-13T14:24:51.791" v="2571" actId="20577"/>
          <ac:spMkLst>
            <pc:docMk/>
            <pc:sldMk cId="2245335381" sldId="514"/>
            <ac:spMk id="2" creationId="{78124BFE-91FD-FC3C-9784-891657D30AA2}"/>
          </ac:spMkLst>
        </pc:spChg>
        <pc:spChg chg="mod">
          <ac:chgData name="Jessica de Wild" userId="971484b4-f2ba-4641-a59c-8da4aded5790" providerId="ADAL" clId="{A6E42726-9286-4AB5-A11F-33BC4A45A841}" dt="2022-09-13T13:31:15.025" v="1778" actId="20577"/>
          <ac:spMkLst>
            <pc:docMk/>
            <pc:sldMk cId="2245335381" sldId="514"/>
            <ac:spMk id="3" creationId="{32560DE4-68B4-566D-62D8-3B990AE2F663}"/>
          </ac:spMkLst>
        </pc:spChg>
        <pc:spChg chg="mod">
          <ac:chgData name="Jessica de Wild" userId="971484b4-f2ba-4641-a59c-8da4aded5790" providerId="ADAL" clId="{A6E42726-9286-4AB5-A11F-33BC4A45A841}" dt="2022-09-13T11:48:26.007" v="1418" actId="1035"/>
          <ac:spMkLst>
            <pc:docMk/>
            <pc:sldMk cId="2245335381" sldId="514"/>
            <ac:spMk id="4" creationId="{DC71F656-C13D-D801-CC09-606F8C7ADA96}"/>
          </ac:spMkLst>
        </pc:spChg>
        <pc:spChg chg="mod">
          <ac:chgData name="Jessica de Wild" userId="971484b4-f2ba-4641-a59c-8da4aded5790" providerId="ADAL" clId="{A6E42726-9286-4AB5-A11F-33BC4A45A841}" dt="2022-09-13T11:48:26.007" v="1418" actId="1035"/>
          <ac:spMkLst>
            <pc:docMk/>
            <pc:sldMk cId="2245335381" sldId="514"/>
            <ac:spMk id="5" creationId="{E96D80F1-7C18-3516-25CE-DE43D5304C15}"/>
          </ac:spMkLst>
        </pc:spChg>
        <pc:spChg chg="mod">
          <ac:chgData name="Jessica de Wild" userId="971484b4-f2ba-4641-a59c-8da4aded5790" providerId="ADAL" clId="{A6E42726-9286-4AB5-A11F-33BC4A45A841}" dt="2022-09-13T11:48:26.007" v="1418" actId="1035"/>
          <ac:spMkLst>
            <pc:docMk/>
            <pc:sldMk cId="2245335381" sldId="514"/>
            <ac:spMk id="6" creationId="{9C98D107-E91E-8752-7564-4F06F3BF3DA8}"/>
          </ac:spMkLst>
        </pc:spChg>
        <pc:spChg chg="mod">
          <ac:chgData name="Jessica de Wild" userId="971484b4-f2ba-4641-a59c-8da4aded5790" providerId="ADAL" clId="{A6E42726-9286-4AB5-A11F-33BC4A45A841}" dt="2022-09-13T11:48:26.007" v="1418" actId="1035"/>
          <ac:spMkLst>
            <pc:docMk/>
            <pc:sldMk cId="2245335381" sldId="514"/>
            <ac:spMk id="7" creationId="{7AC6E690-EA3C-76E9-A6BF-ACBD39F4419C}"/>
          </ac:spMkLst>
        </pc:spChg>
        <pc:spChg chg="add mod">
          <ac:chgData name="Jessica de Wild" userId="971484b4-f2ba-4641-a59c-8da4aded5790" providerId="ADAL" clId="{A6E42726-9286-4AB5-A11F-33BC4A45A841}" dt="2022-09-13T11:49:14.146" v="1532" actId="1036"/>
          <ac:spMkLst>
            <pc:docMk/>
            <pc:sldMk cId="2245335381" sldId="514"/>
            <ac:spMk id="8" creationId="{9F8BEA1C-C76E-1C4A-192D-652D48A2A050}"/>
          </ac:spMkLst>
        </pc:spChg>
        <pc:cxnChg chg="add del mod">
          <ac:chgData name="Jessica de Wild" userId="971484b4-f2ba-4641-a59c-8da4aded5790" providerId="ADAL" clId="{A6E42726-9286-4AB5-A11F-33BC4A45A841}" dt="2022-09-13T11:47:31.475" v="1383" actId="21"/>
          <ac:cxnSpMkLst>
            <pc:docMk/>
            <pc:sldMk cId="2245335381" sldId="514"/>
            <ac:cxnSpMk id="10" creationId="{EAA733AF-5334-CEA4-2DE8-42D0BF46C41F}"/>
          </ac:cxnSpMkLst>
        </pc:cxnChg>
        <pc:cxnChg chg="add mod">
          <ac:chgData name="Jessica de Wild" userId="971484b4-f2ba-4641-a59c-8da4aded5790" providerId="ADAL" clId="{A6E42726-9286-4AB5-A11F-33BC4A45A841}" dt="2022-09-13T11:52:49.264" v="1590" actId="692"/>
          <ac:cxnSpMkLst>
            <pc:docMk/>
            <pc:sldMk cId="2245335381" sldId="514"/>
            <ac:cxnSpMk id="11" creationId="{D9D5A0AD-8174-6FD5-EC0C-188AEA11650D}"/>
          </ac:cxnSpMkLst>
        </pc:cxnChg>
        <pc:cxnChg chg="add mod">
          <ac:chgData name="Jessica de Wild" userId="971484b4-f2ba-4641-a59c-8da4aded5790" providerId="ADAL" clId="{A6E42726-9286-4AB5-A11F-33BC4A45A841}" dt="2022-09-13T11:52:49.264" v="1590" actId="692"/>
          <ac:cxnSpMkLst>
            <pc:docMk/>
            <pc:sldMk cId="2245335381" sldId="514"/>
            <ac:cxnSpMk id="12" creationId="{48A55872-D690-A6F1-95CF-B30B3AE31A16}"/>
          </ac:cxnSpMkLst>
        </pc:cxnChg>
        <pc:cxnChg chg="add mod">
          <ac:chgData name="Jessica de Wild" userId="971484b4-f2ba-4641-a59c-8da4aded5790" providerId="ADAL" clId="{A6E42726-9286-4AB5-A11F-33BC4A45A841}" dt="2022-09-13T11:52:49.264" v="1590" actId="692"/>
          <ac:cxnSpMkLst>
            <pc:docMk/>
            <pc:sldMk cId="2245335381" sldId="514"/>
            <ac:cxnSpMk id="15" creationId="{33ED9027-BCA8-53EE-92F2-FEEF0C0F643C}"/>
          </ac:cxnSpMkLst>
        </pc:cxnChg>
        <pc:cxnChg chg="add mod">
          <ac:chgData name="Jessica de Wild" userId="971484b4-f2ba-4641-a59c-8da4aded5790" providerId="ADAL" clId="{A6E42726-9286-4AB5-A11F-33BC4A45A841}" dt="2022-09-13T11:52:49.264" v="1590" actId="692"/>
          <ac:cxnSpMkLst>
            <pc:docMk/>
            <pc:sldMk cId="2245335381" sldId="514"/>
            <ac:cxnSpMk id="17" creationId="{04840E1C-4F7B-DBCA-8F35-1555FE6A3FF9}"/>
          </ac:cxnSpMkLst>
        </pc:cxnChg>
        <pc:cxnChg chg="add mod">
          <ac:chgData name="Jessica de Wild" userId="971484b4-f2ba-4641-a59c-8da4aded5790" providerId="ADAL" clId="{A6E42726-9286-4AB5-A11F-33BC4A45A841}" dt="2022-09-13T11:52:49.264" v="1590" actId="692"/>
          <ac:cxnSpMkLst>
            <pc:docMk/>
            <pc:sldMk cId="2245335381" sldId="514"/>
            <ac:cxnSpMk id="21" creationId="{CEE6D95E-1078-D52A-9CA1-BFFB1532048D}"/>
          </ac:cxnSpMkLst>
        </pc:cxnChg>
        <pc:cxnChg chg="add mod">
          <ac:chgData name="Jessica de Wild" userId="971484b4-f2ba-4641-a59c-8da4aded5790" providerId="ADAL" clId="{A6E42726-9286-4AB5-A11F-33BC4A45A841}" dt="2022-09-13T11:52:49.264" v="1590" actId="692"/>
          <ac:cxnSpMkLst>
            <pc:docMk/>
            <pc:sldMk cId="2245335381" sldId="514"/>
            <ac:cxnSpMk id="24" creationId="{FD705C2B-FD6F-25A0-9E3F-7A49A86D6C8E}"/>
          </ac:cxnSpMkLst>
        </pc:cxnChg>
        <pc:cxnChg chg="add mod">
          <ac:chgData name="Jessica de Wild" userId="971484b4-f2ba-4641-a59c-8da4aded5790" providerId="ADAL" clId="{A6E42726-9286-4AB5-A11F-33BC4A45A841}" dt="2022-09-13T11:53:18.959" v="1598" actId="1076"/>
          <ac:cxnSpMkLst>
            <pc:docMk/>
            <pc:sldMk cId="2245335381" sldId="514"/>
            <ac:cxnSpMk id="27" creationId="{D5D67CF6-BC13-F60F-C1AE-E777AE278FCF}"/>
          </ac:cxnSpMkLst>
        </pc:cxnChg>
        <pc:cxnChg chg="add mod">
          <ac:chgData name="Jessica de Wild" userId="971484b4-f2ba-4641-a59c-8da4aded5790" providerId="ADAL" clId="{A6E42726-9286-4AB5-A11F-33BC4A45A841}" dt="2022-09-13T11:53:37.108" v="1604" actId="1035"/>
          <ac:cxnSpMkLst>
            <pc:docMk/>
            <pc:sldMk cId="2245335381" sldId="514"/>
            <ac:cxnSpMk id="29" creationId="{49A22DF6-FFD0-6AA3-6C55-2AD5DC3AD795}"/>
          </ac:cxnSpMkLst>
        </pc:cxnChg>
        <pc:cxnChg chg="add mod">
          <ac:chgData name="Jessica de Wild" userId="971484b4-f2ba-4641-a59c-8da4aded5790" providerId="ADAL" clId="{A6E42726-9286-4AB5-A11F-33BC4A45A841}" dt="2022-09-13T11:53:49.490" v="1610" actId="14100"/>
          <ac:cxnSpMkLst>
            <pc:docMk/>
            <pc:sldMk cId="2245335381" sldId="514"/>
            <ac:cxnSpMk id="33" creationId="{0935FD6D-1926-28F4-4077-EE9A87EDDFD6}"/>
          </ac:cxnSpMkLst>
        </pc:cxnChg>
        <pc:cxnChg chg="add mod">
          <ac:chgData name="Jessica de Wild" userId="971484b4-f2ba-4641-a59c-8da4aded5790" providerId="ADAL" clId="{A6E42726-9286-4AB5-A11F-33BC4A45A841}" dt="2022-09-13T11:53:58.804" v="1613" actId="1076"/>
          <ac:cxnSpMkLst>
            <pc:docMk/>
            <pc:sldMk cId="2245335381" sldId="514"/>
            <ac:cxnSpMk id="37" creationId="{FDE15F3C-5C6E-8833-4F97-9FD47C0D27EF}"/>
          </ac:cxnSpMkLst>
        </pc:cxnChg>
        <pc:cxnChg chg="add mod">
          <ac:chgData name="Jessica de Wild" userId="971484b4-f2ba-4641-a59c-8da4aded5790" providerId="ADAL" clId="{A6E42726-9286-4AB5-A11F-33BC4A45A841}" dt="2022-09-13T11:54:08.838" v="1618" actId="14100"/>
          <ac:cxnSpMkLst>
            <pc:docMk/>
            <pc:sldMk cId="2245335381" sldId="514"/>
            <ac:cxnSpMk id="39" creationId="{01A205BA-9025-9CC8-C9A1-10E3651BF000}"/>
          </ac:cxnSpMkLst>
        </pc:cxnChg>
        <pc:cxnChg chg="add mod">
          <ac:chgData name="Jessica de Wild" userId="971484b4-f2ba-4641-a59c-8da4aded5790" providerId="ADAL" clId="{A6E42726-9286-4AB5-A11F-33BC4A45A841}" dt="2022-09-13T11:54:18.783" v="1623" actId="1038"/>
          <ac:cxnSpMkLst>
            <pc:docMk/>
            <pc:sldMk cId="2245335381" sldId="514"/>
            <ac:cxnSpMk id="42" creationId="{23FE4215-4B02-031A-5D8C-E416CDB42E11}"/>
          </ac:cxnSpMkLst>
        </pc:cxnChg>
      </pc:sldChg>
      <pc:sldChg chg="modSp add mod ord">
        <pc:chgData name="Jessica de Wild" userId="971484b4-f2ba-4641-a59c-8da4aded5790" providerId="ADAL" clId="{A6E42726-9286-4AB5-A11F-33BC4A45A841}" dt="2022-09-13T14:26:29.595" v="2636"/>
        <pc:sldMkLst>
          <pc:docMk/>
          <pc:sldMk cId="507276090" sldId="515"/>
        </pc:sldMkLst>
        <pc:spChg chg="mod">
          <ac:chgData name="Jessica de Wild" userId="971484b4-f2ba-4641-a59c-8da4aded5790" providerId="ADAL" clId="{A6E42726-9286-4AB5-A11F-33BC4A45A841}" dt="2022-09-13T14:25:01.024" v="2596" actId="20577"/>
          <ac:spMkLst>
            <pc:docMk/>
            <pc:sldMk cId="507276090" sldId="515"/>
            <ac:spMk id="2" creationId="{78124BFE-91FD-FC3C-9784-891657D30AA2}"/>
          </ac:spMkLst>
        </pc:spChg>
        <pc:spChg chg="mod">
          <ac:chgData name="Jessica de Wild" userId="971484b4-f2ba-4641-a59c-8da4aded5790" providerId="ADAL" clId="{A6E42726-9286-4AB5-A11F-33BC4A45A841}" dt="2022-09-13T13:31:07.913" v="1776" actId="20577"/>
          <ac:spMkLst>
            <pc:docMk/>
            <pc:sldMk cId="507276090" sldId="515"/>
            <ac:spMk id="3" creationId="{32560DE4-68B4-566D-62D8-3B990AE2F663}"/>
          </ac:spMkLst>
        </pc:spChg>
        <pc:spChg chg="mod">
          <ac:chgData name="Jessica de Wild" userId="971484b4-f2ba-4641-a59c-8da4aded5790" providerId="ADAL" clId="{A6E42726-9286-4AB5-A11F-33BC4A45A841}" dt="2022-09-13T11:52:59.861" v="1592" actId="692"/>
          <ac:spMkLst>
            <pc:docMk/>
            <pc:sldMk cId="507276090" sldId="515"/>
            <ac:spMk id="5" creationId="{E96D80F1-7C18-3516-25CE-DE43D5304C15}"/>
          </ac:spMkLst>
        </pc:spChg>
        <pc:cxnChg chg="mod">
          <ac:chgData name="Jessica de Wild" userId="971484b4-f2ba-4641-a59c-8da4aded5790" providerId="ADAL" clId="{A6E42726-9286-4AB5-A11F-33BC4A45A841}" dt="2022-09-13T11:54:58.709" v="1633" actId="692"/>
          <ac:cxnSpMkLst>
            <pc:docMk/>
            <pc:sldMk cId="507276090" sldId="515"/>
            <ac:cxnSpMk id="11" creationId="{D9D5A0AD-8174-6FD5-EC0C-188AEA11650D}"/>
          </ac:cxnSpMkLst>
        </pc:cxnChg>
        <pc:cxnChg chg="mod">
          <ac:chgData name="Jessica de Wild" userId="971484b4-f2ba-4641-a59c-8da4aded5790" providerId="ADAL" clId="{A6E42726-9286-4AB5-A11F-33BC4A45A841}" dt="2022-09-13T11:54:51.926" v="1632" actId="692"/>
          <ac:cxnSpMkLst>
            <pc:docMk/>
            <pc:sldMk cId="507276090" sldId="515"/>
            <ac:cxnSpMk id="12" creationId="{48A55872-D690-A6F1-95CF-B30B3AE31A16}"/>
          </ac:cxnSpMkLst>
        </pc:cxnChg>
        <pc:cxnChg chg="mod">
          <ac:chgData name="Jessica de Wild" userId="971484b4-f2ba-4641-a59c-8da4aded5790" providerId="ADAL" clId="{A6E42726-9286-4AB5-A11F-33BC4A45A841}" dt="2022-09-13T11:55:07.448" v="1635" actId="692"/>
          <ac:cxnSpMkLst>
            <pc:docMk/>
            <pc:sldMk cId="507276090" sldId="515"/>
            <ac:cxnSpMk id="15" creationId="{33ED9027-BCA8-53EE-92F2-FEEF0C0F643C}"/>
          </ac:cxnSpMkLst>
        </pc:cxnChg>
        <pc:cxnChg chg="mod">
          <ac:chgData name="Jessica de Wild" userId="971484b4-f2ba-4641-a59c-8da4aded5790" providerId="ADAL" clId="{A6E42726-9286-4AB5-A11F-33BC4A45A841}" dt="2022-09-13T11:55:02.154" v="1634" actId="692"/>
          <ac:cxnSpMkLst>
            <pc:docMk/>
            <pc:sldMk cId="507276090" sldId="515"/>
            <ac:cxnSpMk id="17" creationId="{04840E1C-4F7B-DBCA-8F35-1555FE6A3FF9}"/>
          </ac:cxnSpMkLst>
        </pc:cxnChg>
        <pc:cxnChg chg="mod">
          <ac:chgData name="Jessica de Wild" userId="971484b4-f2ba-4641-a59c-8da4aded5790" providerId="ADAL" clId="{A6E42726-9286-4AB5-A11F-33BC4A45A841}" dt="2022-09-13T11:55:43.061" v="1637" actId="1035"/>
          <ac:cxnSpMkLst>
            <pc:docMk/>
            <pc:sldMk cId="507276090" sldId="515"/>
            <ac:cxnSpMk id="21" creationId="{CEE6D95E-1078-D52A-9CA1-BFFB1532048D}"/>
          </ac:cxnSpMkLst>
        </pc:cxnChg>
        <pc:cxnChg chg="mod">
          <ac:chgData name="Jessica de Wild" userId="971484b4-f2ba-4641-a59c-8da4aded5790" providerId="ADAL" clId="{A6E42726-9286-4AB5-A11F-33BC4A45A841}" dt="2022-09-13T11:55:51.936" v="1641" actId="1036"/>
          <ac:cxnSpMkLst>
            <pc:docMk/>
            <pc:sldMk cId="507276090" sldId="515"/>
            <ac:cxnSpMk id="24" creationId="{FD705C2B-FD6F-25A0-9E3F-7A49A86D6C8E}"/>
          </ac:cxnSpMkLst>
        </pc:cxnChg>
      </pc:sldChg>
      <pc:sldChg chg="addSp modSp new mod">
        <pc:chgData name="Jessica de Wild" userId="971484b4-f2ba-4641-a59c-8da4aded5790" providerId="ADAL" clId="{A6E42726-9286-4AB5-A11F-33BC4A45A841}" dt="2022-09-13T16:16:54.018" v="3072" actId="1076"/>
        <pc:sldMkLst>
          <pc:docMk/>
          <pc:sldMk cId="1708365400" sldId="516"/>
        </pc:sldMkLst>
        <pc:spChg chg="mod">
          <ac:chgData name="Jessica de Wild" userId="971484b4-f2ba-4641-a59c-8da4aded5790" providerId="ADAL" clId="{A6E42726-9286-4AB5-A11F-33BC4A45A841}" dt="2022-09-13T14:16:56.677" v="1877" actId="20577"/>
          <ac:spMkLst>
            <pc:docMk/>
            <pc:sldMk cId="1708365400" sldId="516"/>
            <ac:spMk id="2" creationId="{C12CA6A1-E8A4-D04B-646C-D98BE3EC86FB}"/>
          </ac:spMkLst>
        </pc:spChg>
        <pc:spChg chg="mod">
          <ac:chgData name="Jessica de Wild" userId="971484b4-f2ba-4641-a59c-8da4aded5790" providerId="ADAL" clId="{A6E42726-9286-4AB5-A11F-33BC4A45A841}" dt="2022-09-13T16:16:49.987" v="3071" actId="404"/>
          <ac:spMkLst>
            <pc:docMk/>
            <pc:sldMk cId="1708365400" sldId="516"/>
            <ac:spMk id="3" creationId="{48F1EEA1-CB70-4847-C4CD-7E9A903CA3FC}"/>
          </ac:spMkLst>
        </pc:spChg>
        <pc:spChg chg="add mod">
          <ac:chgData name="Jessica de Wild" userId="971484b4-f2ba-4641-a59c-8da4aded5790" providerId="ADAL" clId="{A6E42726-9286-4AB5-A11F-33BC4A45A841}" dt="2022-09-13T16:16:54.018" v="3072" actId="1076"/>
          <ac:spMkLst>
            <pc:docMk/>
            <pc:sldMk cId="1708365400" sldId="516"/>
            <ac:spMk id="4" creationId="{23DB03C0-17B5-1885-8E30-C06C6D0EEF67}"/>
          </ac:spMkLst>
        </pc:spChg>
        <pc:spChg chg="add mod">
          <ac:chgData name="Jessica de Wild" userId="971484b4-f2ba-4641-a59c-8da4aded5790" providerId="ADAL" clId="{A6E42726-9286-4AB5-A11F-33BC4A45A841}" dt="2022-09-13T14:29:48.234" v="2737" actId="1038"/>
          <ac:spMkLst>
            <pc:docMk/>
            <pc:sldMk cId="1708365400" sldId="516"/>
            <ac:spMk id="5" creationId="{F1C8F104-A56A-4533-B3B9-B096ACB921C7}"/>
          </ac:spMkLst>
        </pc:spChg>
        <pc:spChg chg="add mod">
          <ac:chgData name="Jessica de Wild" userId="971484b4-f2ba-4641-a59c-8da4aded5790" providerId="ADAL" clId="{A6E42726-9286-4AB5-A11F-33BC4A45A841}" dt="2022-09-13T14:29:48.234" v="2737" actId="1038"/>
          <ac:spMkLst>
            <pc:docMk/>
            <pc:sldMk cId="1708365400" sldId="516"/>
            <ac:spMk id="6" creationId="{3C14C20F-497A-18A3-C012-87F2A95F31C6}"/>
          </ac:spMkLst>
        </pc:spChg>
        <pc:spChg chg="add mod">
          <ac:chgData name="Jessica de Wild" userId="971484b4-f2ba-4641-a59c-8da4aded5790" providerId="ADAL" clId="{A6E42726-9286-4AB5-A11F-33BC4A45A841}" dt="2022-09-13T14:29:48.234" v="2737" actId="1038"/>
          <ac:spMkLst>
            <pc:docMk/>
            <pc:sldMk cId="1708365400" sldId="516"/>
            <ac:spMk id="7" creationId="{2A715787-D65E-64EC-3525-CEF2D6BB0D4B}"/>
          </ac:spMkLst>
        </pc:spChg>
        <pc:spChg chg="add mod">
          <ac:chgData name="Jessica de Wild" userId="971484b4-f2ba-4641-a59c-8da4aded5790" providerId="ADAL" clId="{A6E42726-9286-4AB5-A11F-33BC4A45A841}" dt="2022-09-13T14:29:48.234" v="2737" actId="1038"/>
          <ac:spMkLst>
            <pc:docMk/>
            <pc:sldMk cId="1708365400" sldId="516"/>
            <ac:spMk id="8" creationId="{F1391522-5D15-13BD-4483-E3CE44C44F91}"/>
          </ac:spMkLst>
        </pc:spChg>
      </pc:sldChg>
      <pc:sldChg chg="addSp delSp modSp new del mod">
        <pc:chgData name="Jessica de Wild" userId="971484b4-f2ba-4641-a59c-8da4aded5790" providerId="ADAL" clId="{A6E42726-9286-4AB5-A11F-33BC4A45A841}" dt="2022-09-13T14:13:40.257" v="1861" actId="47"/>
        <pc:sldMkLst>
          <pc:docMk/>
          <pc:sldMk cId="3356697153" sldId="516"/>
        </pc:sldMkLst>
        <pc:spChg chg="mod">
          <ac:chgData name="Jessica de Wild" userId="971484b4-f2ba-4641-a59c-8da4aded5790" providerId="ADAL" clId="{A6E42726-9286-4AB5-A11F-33BC4A45A841}" dt="2022-09-13T14:10:29.361" v="1815" actId="20577"/>
          <ac:spMkLst>
            <pc:docMk/>
            <pc:sldMk cId="3356697153" sldId="516"/>
            <ac:spMk id="2" creationId="{7AE33DB7-7967-B88F-5BEE-11B3EEA95A92}"/>
          </ac:spMkLst>
        </pc:spChg>
        <pc:spChg chg="mod">
          <ac:chgData name="Jessica de Wild" userId="971484b4-f2ba-4641-a59c-8da4aded5790" providerId="ADAL" clId="{A6E42726-9286-4AB5-A11F-33BC4A45A841}" dt="2022-09-13T14:11:23.049" v="1856" actId="404"/>
          <ac:spMkLst>
            <pc:docMk/>
            <pc:sldMk cId="3356697153" sldId="516"/>
            <ac:spMk id="3" creationId="{7330B836-8B7A-0BDD-36B4-35A41BEDA457}"/>
          </ac:spMkLst>
        </pc:spChg>
        <pc:spChg chg="add del mod">
          <ac:chgData name="Jessica de Wild" userId="971484b4-f2ba-4641-a59c-8da4aded5790" providerId="ADAL" clId="{A6E42726-9286-4AB5-A11F-33BC4A45A841}" dt="2022-09-13T14:11:58.917" v="1860" actId="478"/>
          <ac:spMkLst>
            <pc:docMk/>
            <pc:sldMk cId="3356697153" sldId="516"/>
            <ac:spMk id="4" creationId="{2EF21DED-C6B3-7984-C4B4-EBE65D2A982B}"/>
          </ac:spMkLst>
        </pc:spChg>
      </pc:sldChg>
      <pc:sldChg chg="modSp new mod ord">
        <pc:chgData name="Jessica de Wild" userId="971484b4-f2ba-4641-a59c-8da4aded5790" providerId="ADAL" clId="{A6E42726-9286-4AB5-A11F-33BC4A45A841}" dt="2022-09-13T14:26:29.595" v="2636"/>
        <pc:sldMkLst>
          <pc:docMk/>
          <pc:sldMk cId="3069039592" sldId="517"/>
        </pc:sldMkLst>
        <pc:spChg chg="mod">
          <ac:chgData name="Jessica de Wild" userId="971484b4-f2ba-4641-a59c-8da4aded5790" providerId="ADAL" clId="{A6E42726-9286-4AB5-A11F-33BC4A45A841}" dt="2022-09-13T14:26:11.531" v="2634" actId="20577"/>
          <ac:spMkLst>
            <pc:docMk/>
            <pc:sldMk cId="3069039592" sldId="517"/>
            <ac:spMk id="2" creationId="{61907675-9EB8-42D3-945C-81092B64CD03}"/>
          </ac:spMkLst>
        </pc:spChg>
        <pc:spChg chg="mod">
          <ac:chgData name="Jessica de Wild" userId="971484b4-f2ba-4641-a59c-8da4aded5790" providerId="ADAL" clId="{A6E42726-9286-4AB5-A11F-33BC4A45A841}" dt="2022-09-13T14:22:42.717" v="2207" actId="404"/>
          <ac:spMkLst>
            <pc:docMk/>
            <pc:sldMk cId="3069039592" sldId="517"/>
            <ac:spMk id="3" creationId="{DE0B0411-8A05-6C06-188A-D876CBCE843A}"/>
          </ac:spMkLst>
        </pc:spChg>
      </pc:sldChg>
      <pc:sldChg chg="modSp new mod ord">
        <pc:chgData name="Jessica de Wild" userId="971484b4-f2ba-4641-a59c-8da4aded5790" providerId="ADAL" clId="{A6E42726-9286-4AB5-A11F-33BC4A45A841}" dt="2022-09-13T16:17:16.737" v="3085" actId="20577"/>
        <pc:sldMkLst>
          <pc:docMk/>
          <pc:sldMk cId="1586500511" sldId="518"/>
        </pc:sldMkLst>
        <pc:spChg chg="mod">
          <ac:chgData name="Jessica de Wild" userId="971484b4-f2ba-4641-a59c-8da4aded5790" providerId="ADAL" clId="{A6E42726-9286-4AB5-A11F-33BC4A45A841}" dt="2022-09-13T16:17:16.737" v="3085" actId="20577"/>
          <ac:spMkLst>
            <pc:docMk/>
            <pc:sldMk cId="1586500511" sldId="518"/>
            <ac:spMk id="2" creationId="{9F65C68F-8F29-A621-BD26-7DEE07D00F92}"/>
          </ac:spMkLst>
        </pc:spChg>
        <pc:spChg chg="mod">
          <ac:chgData name="Jessica de Wild" userId="971484b4-f2ba-4641-a59c-8da4aded5790" providerId="ADAL" clId="{A6E42726-9286-4AB5-A11F-33BC4A45A841}" dt="2022-09-13T14:31:16.410" v="2855" actId="20577"/>
          <ac:spMkLst>
            <pc:docMk/>
            <pc:sldMk cId="1586500511" sldId="518"/>
            <ac:spMk id="3" creationId="{2C7A1DF8-56A7-FCA0-54F7-E5DD5F178544}"/>
          </ac:spMkLst>
        </pc:spChg>
      </pc:sldChg>
      <pc:sldChg chg="addSp modSp new mod">
        <pc:chgData name="Jessica de Wild" userId="971484b4-f2ba-4641-a59c-8da4aded5790" providerId="ADAL" clId="{A6E42726-9286-4AB5-A11F-33BC4A45A841}" dt="2022-09-13T16:04:50.050" v="3070" actId="1076"/>
        <pc:sldMkLst>
          <pc:docMk/>
          <pc:sldMk cId="2824430753" sldId="519"/>
        </pc:sldMkLst>
        <pc:spChg chg="mod">
          <ac:chgData name="Jessica de Wild" userId="971484b4-f2ba-4641-a59c-8da4aded5790" providerId="ADAL" clId="{A6E42726-9286-4AB5-A11F-33BC4A45A841}" dt="2022-09-13T14:39:25.724" v="3019" actId="20577"/>
          <ac:spMkLst>
            <pc:docMk/>
            <pc:sldMk cId="2824430753" sldId="519"/>
            <ac:spMk id="2" creationId="{78B1D57F-22D3-81B2-B0D5-D5CD6D528434}"/>
          </ac:spMkLst>
        </pc:spChg>
        <pc:spChg chg="mod">
          <ac:chgData name="Jessica de Wild" userId="971484b4-f2ba-4641-a59c-8da4aded5790" providerId="ADAL" clId="{A6E42726-9286-4AB5-A11F-33BC4A45A841}" dt="2022-09-13T14:40:46.317" v="3068" actId="6549"/>
          <ac:spMkLst>
            <pc:docMk/>
            <pc:sldMk cId="2824430753" sldId="519"/>
            <ac:spMk id="3" creationId="{72B68367-A625-B617-DD3A-A5975639570B}"/>
          </ac:spMkLst>
        </pc:spChg>
        <pc:picChg chg="add mod">
          <ac:chgData name="Jessica de Wild" userId="971484b4-f2ba-4641-a59c-8da4aded5790" providerId="ADAL" clId="{A6E42726-9286-4AB5-A11F-33BC4A45A841}" dt="2022-09-13T14:39:39.806" v="3020"/>
          <ac:picMkLst>
            <pc:docMk/>
            <pc:sldMk cId="2824430753" sldId="519"/>
            <ac:picMk id="4" creationId="{58373ACB-0339-854D-3324-F8BEBEA04FE4}"/>
          </ac:picMkLst>
        </pc:picChg>
        <pc:picChg chg="add mod">
          <ac:chgData name="Jessica de Wild" userId="971484b4-f2ba-4641-a59c-8da4aded5790" providerId="ADAL" clId="{A6E42726-9286-4AB5-A11F-33BC4A45A841}" dt="2022-09-13T16:04:47.483" v="3069" actId="1076"/>
          <ac:picMkLst>
            <pc:docMk/>
            <pc:sldMk cId="2824430753" sldId="519"/>
            <ac:picMk id="5" creationId="{248D72EC-8908-EBE0-F19D-51260DB985E3}"/>
          </ac:picMkLst>
        </pc:picChg>
        <pc:picChg chg="add mod">
          <ac:chgData name="Jessica de Wild" userId="971484b4-f2ba-4641-a59c-8da4aded5790" providerId="ADAL" clId="{A6E42726-9286-4AB5-A11F-33BC4A45A841}" dt="2022-09-13T16:04:50.050" v="3070" actId="1076"/>
          <ac:picMkLst>
            <pc:docMk/>
            <pc:sldMk cId="2824430753" sldId="519"/>
            <ac:picMk id="6" creationId="{3C51C1C0-C297-731B-49B6-6CFE6C889EFE}"/>
          </ac:picMkLst>
        </pc:picChg>
      </pc:sldChg>
      <pc:sldMasterChg chg="delSldLayout">
        <pc:chgData name="Jessica de Wild" userId="971484b4-f2ba-4641-a59c-8da4aded5790" providerId="ADAL" clId="{A6E42726-9286-4AB5-A11F-33BC4A45A841}" dt="2022-09-13T14:38:37.280" v="2999" actId="47"/>
        <pc:sldMasterMkLst>
          <pc:docMk/>
          <pc:sldMasterMk cId="0" sldId="2147483648"/>
        </pc:sldMasterMkLst>
        <pc:sldLayoutChg chg="del">
          <pc:chgData name="Jessica de Wild" userId="971484b4-f2ba-4641-a59c-8da4aded5790" providerId="ADAL" clId="{A6E42726-9286-4AB5-A11F-33BC4A45A841}" dt="2022-09-13T14:38:37.280" v="2999" actId="47"/>
          <pc:sldLayoutMkLst>
            <pc:docMk/>
            <pc:sldMasterMk cId="0" sldId="2147483648"/>
            <pc:sldLayoutMk cId="887656336" sldId="2147483686"/>
          </pc:sldLayoutMkLst>
        </pc:sldLayoutChg>
      </pc:sldMasterChg>
    </pc:docChg>
  </pc:docChgLst>
  <pc:docChgLst>
    <pc:chgData name="Jessica de Wild (imec)" userId="971484b4-f2ba-4641-a59c-8da4aded5790" providerId="ADAL" clId="{C3B352C8-75A6-4862-AAE6-4201522C9963}"/>
    <pc:docChg chg="undo custSel addSld delSld modSld sldOrd">
      <pc:chgData name="Jessica de Wild (imec)" userId="971484b4-f2ba-4641-a59c-8da4aded5790" providerId="ADAL" clId="{C3B352C8-75A6-4862-AAE6-4201522C9963}" dt="2022-09-20T10:27:20.102" v="899" actId="1038"/>
      <pc:docMkLst>
        <pc:docMk/>
      </pc:docMkLst>
      <pc:sldChg chg="modSp mod">
        <pc:chgData name="Jessica de Wild (imec)" userId="971484b4-f2ba-4641-a59c-8da4aded5790" providerId="ADAL" clId="{C3B352C8-75A6-4862-AAE6-4201522C9963}" dt="2022-09-20T10:27:20.102" v="899" actId="1038"/>
        <pc:sldMkLst>
          <pc:docMk/>
          <pc:sldMk cId="2621932795" sldId="497"/>
        </pc:sldMkLst>
        <pc:spChg chg="mod">
          <ac:chgData name="Jessica de Wild (imec)" userId="971484b4-f2ba-4641-a59c-8da4aded5790" providerId="ADAL" clId="{C3B352C8-75A6-4862-AAE6-4201522C9963}" dt="2022-09-20T10:27:13.012" v="897" actId="403"/>
          <ac:spMkLst>
            <pc:docMk/>
            <pc:sldMk cId="2621932795" sldId="497"/>
            <ac:spMk id="3" creationId="{D0F3216D-14A5-2A0A-2841-68208820B22E}"/>
          </ac:spMkLst>
        </pc:spChg>
        <pc:spChg chg="mod">
          <ac:chgData name="Jessica de Wild (imec)" userId="971484b4-f2ba-4641-a59c-8da4aded5790" providerId="ADAL" clId="{C3B352C8-75A6-4862-AAE6-4201522C9963}" dt="2022-09-20T10:27:20.102" v="899" actId="1038"/>
          <ac:spMkLst>
            <pc:docMk/>
            <pc:sldMk cId="2621932795" sldId="497"/>
            <ac:spMk id="14" creationId="{94CAE721-4C9D-6470-8BF2-A50DA5098755}"/>
          </ac:spMkLst>
        </pc:spChg>
      </pc:sldChg>
      <pc:sldChg chg="modSp mod">
        <pc:chgData name="Jessica de Wild (imec)" userId="971484b4-f2ba-4641-a59c-8da4aded5790" providerId="ADAL" clId="{C3B352C8-75A6-4862-AAE6-4201522C9963}" dt="2022-09-20T10:27:07.369" v="896" actId="403"/>
        <pc:sldMkLst>
          <pc:docMk/>
          <pc:sldMk cId="841766818" sldId="498"/>
        </pc:sldMkLst>
        <pc:spChg chg="mod">
          <ac:chgData name="Jessica de Wild (imec)" userId="971484b4-f2ba-4641-a59c-8da4aded5790" providerId="ADAL" clId="{C3B352C8-75A6-4862-AAE6-4201522C9963}" dt="2022-09-20T10:27:07.369" v="896" actId="403"/>
          <ac:spMkLst>
            <pc:docMk/>
            <pc:sldMk cId="841766818" sldId="498"/>
            <ac:spMk id="3" creationId="{872B3ABB-26A3-0295-F474-83CB520C70ED}"/>
          </ac:spMkLst>
        </pc:spChg>
      </pc:sldChg>
      <pc:sldChg chg="modSp mod ord">
        <pc:chgData name="Jessica de Wild (imec)" userId="971484b4-f2ba-4641-a59c-8da4aded5790" providerId="ADAL" clId="{C3B352C8-75A6-4862-AAE6-4201522C9963}" dt="2022-09-20T10:12:27.639" v="340" actId="167"/>
        <pc:sldMkLst>
          <pc:docMk/>
          <pc:sldMk cId="3242193393" sldId="504"/>
        </pc:sldMkLst>
        <pc:spChg chg="mod">
          <ac:chgData name="Jessica de Wild (imec)" userId="971484b4-f2ba-4641-a59c-8da4aded5790" providerId="ADAL" clId="{C3B352C8-75A6-4862-AAE6-4201522C9963}" dt="2022-09-20T10:05:19.597" v="40" actId="20577"/>
          <ac:spMkLst>
            <pc:docMk/>
            <pc:sldMk cId="3242193393" sldId="504"/>
            <ac:spMk id="2" creationId="{D5132CD5-F374-E662-EDFC-69AF4042898C}"/>
          </ac:spMkLst>
        </pc:spChg>
        <pc:spChg chg="mod">
          <ac:chgData name="Jessica de Wild (imec)" userId="971484b4-f2ba-4641-a59c-8da4aded5790" providerId="ADAL" clId="{C3B352C8-75A6-4862-AAE6-4201522C9963}" dt="2022-09-20T10:12:11.452" v="332" actId="6549"/>
          <ac:spMkLst>
            <pc:docMk/>
            <pc:sldMk cId="3242193393" sldId="504"/>
            <ac:spMk id="3" creationId="{8F808F5A-9F9A-5856-0465-42193BD9B466}"/>
          </ac:spMkLst>
        </pc:spChg>
        <pc:spChg chg="mod">
          <ac:chgData name="Jessica de Wild (imec)" userId="971484b4-f2ba-4641-a59c-8da4aded5790" providerId="ADAL" clId="{C3B352C8-75A6-4862-AAE6-4201522C9963}" dt="2022-09-20T10:12:16.510" v="337" actId="1035"/>
          <ac:spMkLst>
            <pc:docMk/>
            <pc:sldMk cId="3242193393" sldId="504"/>
            <ac:spMk id="4" creationId="{6A78ADC3-34B6-C91B-29B5-2D2CF57DE233}"/>
          </ac:spMkLst>
        </pc:spChg>
        <pc:spChg chg="mod">
          <ac:chgData name="Jessica de Wild (imec)" userId="971484b4-f2ba-4641-a59c-8da4aded5790" providerId="ADAL" clId="{C3B352C8-75A6-4862-AAE6-4201522C9963}" dt="2022-09-20T10:12:16.510" v="337" actId="1035"/>
          <ac:spMkLst>
            <pc:docMk/>
            <pc:sldMk cId="3242193393" sldId="504"/>
            <ac:spMk id="5" creationId="{A0738CE8-4F1E-B00A-482C-9879C4826FF7}"/>
          </ac:spMkLst>
        </pc:spChg>
        <pc:spChg chg="mod">
          <ac:chgData name="Jessica de Wild (imec)" userId="971484b4-f2ba-4641-a59c-8da4aded5790" providerId="ADAL" clId="{C3B352C8-75A6-4862-AAE6-4201522C9963}" dt="2022-09-20T10:12:16.510" v="337" actId="1035"/>
          <ac:spMkLst>
            <pc:docMk/>
            <pc:sldMk cId="3242193393" sldId="504"/>
            <ac:spMk id="10" creationId="{D1B06BA8-3135-9612-8359-3338DA387D55}"/>
          </ac:spMkLst>
        </pc:spChg>
        <pc:spChg chg="mod">
          <ac:chgData name="Jessica de Wild (imec)" userId="971484b4-f2ba-4641-a59c-8da4aded5790" providerId="ADAL" clId="{C3B352C8-75A6-4862-AAE6-4201522C9963}" dt="2022-09-20T10:12:16.510" v="337" actId="1035"/>
          <ac:spMkLst>
            <pc:docMk/>
            <pc:sldMk cId="3242193393" sldId="504"/>
            <ac:spMk id="11" creationId="{1B906DB8-B564-1646-72AC-683BED0F134C}"/>
          </ac:spMkLst>
        </pc:spChg>
        <pc:grpChg chg="mod">
          <ac:chgData name="Jessica de Wild (imec)" userId="971484b4-f2ba-4641-a59c-8da4aded5790" providerId="ADAL" clId="{C3B352C8-75A6-4862-AAE6-4201522C9963}" dt="2022-09-20T10:12:16.510" v="337" actId="1035"/>
          <ac:grpSpMkLst>
            <pc:docMk/>
            <pc:sldMk cId="3242193393" sldId="504"/>
            <ac:grpSpMk id="7" creationId="{5E637FF9-19D4-A378-2A9A-4E7DE425AED6}"/>
          </ac:grpSpMkLst>
        </pc:grpChg>
        <pc:grpChg chg="mod">
          <ac:chgData name="Jessica de Wild (imec)" userId="971484b4-f2ba-4641-a59c-8da4aded5790" providerId="ADAL" clId="{C3B352C8-75A6-4862-AAE6-4201522C9963}" dt="2022-09-20T10:12:16.510" v="337" actId="1035"/>
          <ac:grpSpMkLst>
            <pc:docMk/>
            <pc:sldMk cId="3242193393" sldId="504"/>
            <ac:grpSpMk id="17" creationId="{38EFABFF-37E3-D42B-BEDA-002591319C5F}"/>
          </ac:grpSpMkLst>
        </pc:grpChg>
        <pc:picChg chg="mod ord">
          <ac:chgData name="Jessica de Wild (imec)" userId="971484b4-f2ba-4641-a59c-8da4aded5790" providerId="ADAL" clId="{C3B352C8-75A6-4862-AAE6-4201522C9963}" dt="2022-09-20T10:12:27.639" v="340" actId="167"/>
          <ac:picMkLst>
            <pc:docMk/>
            <pc:sldMk cId="3242193393" sldId="504"/>
            <ac:picMk id="14" creationId="{1B9B3ACB-183D-207C-89A5-F0392708D268}"/>
          </ac:picMkLst>
        </pc:picChg>
      </pc:sldChg>
      <pc:sldChg chg="modSp mod">
        <pc:chgData name="Jessica de Wild (imec)" userId="971484b4-f2ba-4641-a59c-8da4aded5790" providerId="ADAL" clId="{C3B352C8-75A6-4862-AAE6-4201522C9963}" dt="2022-09-20T10:13:38.384" v="364" actId="1036"/>
        <pc:sldMkLst>
          <pc:docMk/>
          <pc:sldMk cId="2245335381" sldId="514"/>
        </pc:sldMkLst>
        <pc:spChg chg="mod">
          <ac:chgData name="Jessica de Wild (imec)" userId="971484b4-f2ba-4641-a59c-8da4aded5790" providerId="ADAL" clId="{C3B352C8-75A6-4862-AAE6-4201522C9963}" dt="2022-09-20T10:13:29.781" v="363" actId="20577"/>
          <ac:spMkLst>
            <pc:docMk/>
            <pc:sldMk cId="2245335381" sldId="514"/>
            <ac:spMk id="3" creationId="{32560DE4-68B4-566D-62D8-3B990AE2F663}"/>
          </ac:spMkLst>
        </pc:spChg>
        <pc:picChg chg="mod">
          <ac:chgData name="Jessica de Wild (imec)" userId="971484b4-f2ba-4641-a59c-8da4aded5790" providerId="ADAL" clId="{C3B352C8-75A6-4862-AAE6-4201522C9963}" dt="2022-09-20T10:13:38.384" v="364" actId="1036"/>
          <ac:picMkLst>
            <pc:docMk/>
            <pc:sldMk cId="2245335381" sldId="514"/>
            <ac:picMk id="2052" creationId="{6683A8F2-9C0B-E90F-554B-AEB56C41A463}"/>
          </ac:picMkLst>
        </pc:picChg>
      </pc:sldChg>
      <pc:sldChg chg="modSp mod ord">
        <pc:chgData name="Jessica de Wild (imec)" userId="971484b4-f2ba-4641-a59c-8da4aded5790" providerId="ADAL" clId="{C3B352C8-75A6-4862-AAE6-4201522C9963}" dt="2022-09-20T10:05:51.118" v="65" actId="6549"/>
        <pc:sldMkLst>
          <pc:docMk/>
          <pc:sldMk cId="1708365400" sldId="516"/>
        </pc:sldMkLst>
        <pc:spChg chg="mod">
          <ac:chgData name="Jessica de Wild (imec)" userId="971484b4-f2ba-4641-a59c-8da4aded5790" providerId="ADAL" clId="{C3B352C8-75A6-4862-AAE6-4201522C9963}" dt="2022-09-20T10:05:51.118" v="65" actId="6549"/>
          <ac:spMkLst>
            <pc:docMk/>
            <pc:sldMk cId="1708365400" sldId="516"/>
            <ac:spMk id="4" creationId="{23DB03C0-17B5-1885-8E30-C06C6D0EEF67}"/>
          </ac:spMkLst>
        </pc:spChg>
      </pc:sldChg>
      <pc:sldChg chg="addSp delSp modSp mod modAnim">
        <pc:chgData name="Jessica de Wild (imec)" userId="971484b4-f2ba-4641-a59c-8da4aded5790" providerId="ADAL" clId="{C3B352C8-75A6-4862-AAE6-4201522C9963}" dt="2022-09-20T10:11:24.771" v="245" actId="1036"/>
        <pc:sldMkLst>
          <pc:docMk/>
          <pc:sldMk cId="1451874457" sldId="517"/>
        </pc:sldMkLst>
        <pc:spChg chg="mod">
          <ac:chgData name="Jessica de Wild (imec)" userId="971484b4-f2ba-4641-a59c-8da4aded5790" providerId="ADAL" clId="{C3B352C8-75A6-4862-AAE6-4201522C9963}" dt="2022-09-20T10:11:01.837" v="206" actId="20577"/>
          <ac:spMkLst>
            <pc:docMk/>
            <pc:sldMk cId="1451874457" sldId="517"/>
            <ac:spMk id="3" creationId="{DE0B0411-8A05-6C06-188A-D876CBCE843A}"/>
          </ac:spMkLst>
        </pc:spChg>
        <pc:spChg chg="add del">
          <ac:chgData name="Jessica de Wild (imec)" userId="971484b4-f2ba-4641-a59c-8da4aded5790" providerId="ADAL" clId="{C3B352C8-75A6-4862-AAE6-4201522C9963}" dt="2022-09-20T10:08:20.990" v="72" actId="478"/>
          <ac:spMkLst>
            <pc:docMk/>
            <pc:sldMk cId="1451874457" sldId="517"/>
            <ac:spMk id="4" creationId="{90E4093F-D3EC-148A-B70F-B546ABD30E18}"/>
          </ac:spMkLst>
        </pc:spChg>
        <pc:spChg chg="add del mod">
          <ac:chgData name="Jessica de Wild (imec)" userId="971484b4-f2ba-4641-a59c-8da4aded5790" providerId="ADAL" clId="{C3B352C8-75A6-4862-AAE6-4201522C9963}" dt="2022-09-20T10:08:51.836" v="74" actId="478"/>
          <ac:spMkLst>
            <pc:docMk/>
            <pc:sldMk cId="1451874457" sldId="517"/>
            <ac:spMk id="6" creationId="{37F2C70F-951D-5C5C-0974-31F004D6EBA1}"/>
          </ac:spMkLst>
        </pc:spChg>
        <pc:spChg chg="add del mod">
          <ac:chgData name="Jessica de Wild (imec)" userId="971484b4-f2ba-4641-a59c-8da4aded5790" providerId="ADAL" clId="{C3B352C8-75A6-4862-AAE6-4201522C9963}" dt="2022-09-20T10:08:57.185" v="76" actId="478"/>
          <ac:spMkLst>
            <pc:docMk/>
            <pc:sldMk cId="1451874457" sldId="517"/>
            <ac:spMk id="7" creationId="{102262DC-B4EA-D6EA-5094-93B666F378CC}"/>
          </ac:spMkLst>
        </pc:spChg>
        <pc:picChg chg="add mod">
          <ac:chgData name="Jessica de Wild (imec)" userId="971484b4-f2ba-4641-a59c-8da4aded5790" providerId="ADAL" clId="{C3B352C8-75A6-4862-AAE6-4201522C9963}" dt="2022-09-20T10:11:15.498" v="231" actId="1035"/>
          <ac:picMkLst>
            <pc:docMk/>
            <pc:sldMk cId="1451874457" sldId="517"/>
            <ac:picMk id="9" creationId="{32FA6F6E-15DF-4421-8E33-1DB938F0C48F}"/>
          </ac:picMkLst>
        </pc:picChg>
        <pc:picChg chg="add del mod">
          <ac:chgData name="Jessica de Wild (imec)" userId="971484b4-f2ba-4641-a59c-8da4aded5790" providerId="ADAL" clId="{C3B352C8-75A6-4862-AAE6-4201522C9963}" dt="2022-09-20T10:11:24.771" v="245" actId="1036"/>
          <ac:picMkLst>
            <pc:docMk/>
            <pc:sldMk cId="1451874457" sldId="517"/>
            <ac:picMk id="5122" creationId="{B44F2498-0C1F-4575-E1DF-94CE0B16E46F}"/>
          </ac:picMkLst>
        </pc:picChg>
      </pc:sldChg>
      <pc:sldChg chg="modSp mod ord">
        <pc:chgData name="Jessica de Wild (imec)" userId="971484b4-f2ba-4641-a59c-8da4aded5790" providerId="ADAL" clId="{C3B352C8-75A6-4862-AAE6-4201522C9963}" dt="2022-09-20T10:06:15.899" v="66" actId="20577"/>
        <pc:sldMkLst>
          <pc:docMk/>
          <pc:sldMk cId="1586500511" sldId="518"/>
        </pc:sldMkLst>
        <pc:spChg chg="mod">
          <ac:chgData name="Jessica de Wild (imec)" userId="971484b4-f2ba-4641-a59c-8da4aded5790" providerId="ADAL" clId="{C3B352C8-75A6-4862-AAE6-4201522C9963}" dt="2022-09-20T10:05:29.183" v="47" actId="20577"/>
          <ac:spMkLst>
            <pc:docMk/>
            <pc:sldMk cId="1586500511" sldId="518"/>
            <ac:spMk id="2" creationId="{9F65C68F-8F29-A621-BD26-7DEE07D00F92}"/>
          </ac:spMkLst>
        </pc:spChg>
        <pc:spChg chg="mod">
          <ac:chgData name="Jessica de Wild (imec)" userId="971484b4-f2ba-4641-a59c-8da4aded5790" providerId="ADAL" clId="{C3B352C8-75A6-4862-AAE6-4201522C9963}" dt="2022-09-20T10:06:15.899" v="66" actId="20577"/>
          <ac:spMkLst>
            <pc:docMk/>
            <pc:sldMk cId="1586500511" sldId="518"/>
            <ac:spMk id="3" creationId="{2C7A1DF8-56A7-FCA0-54F7-E5DD5F178544}"/>
          </ac:spMkLst>
        </pc:spChg>
      </pc:sldChg>
      <pc:sldChg chg="addSp modSp mod modAnim">
        <pc:chgData name="Jessica de Wild (imec)" userId="971484b4-f2ba-4641-a59c-8da4aded5790" providerId="ADAL" clId="{C3B352C8-75A6-4862-AAE6-4201522C9963}" dt="2022-09-20T10:17:48.934" v="895"/>
        <pc:sldMkLst>
          <pc:docMk/>
          <pc:sldMk cId="4032483465" sldId="521"/>
        </pc:sldMkLst>
        <pc:spChg chg="mod">
          <ac:chgData name="Jessica de Wild (imec)" userId="971484b4-f2ba-4641-a59c-8da4aded5790" providerId="ADAL" clId="{C3B352C8-75A6-4862-AAE6-4201522C9963}" dt="2022-09-20T10:17:13.233" v="888" actId="20577"/>
          <ac:spMkLst>
            <pc:docMk/>
            <pc:sldMk cId="4032483465" sldId="521"/>
            <ac:spMk id="3" creationId="{EE0F99F3-A010-983E-734E-3B85AAF69C2A}"/>
          </ac:spMkLst>
        </pc:spChg>
        <pc:spChg chg="mod">
          <ac:chgData name="Jessica de Wild (imec)" userId="971484b4-f2ba-4641-a59c-8da4aded5790" providerId="ADAL" clId="{C3B352C8-75A6-4862-AAE6-4201522C9963}" dt="2022-09-20T10:17:28.005" v="892" actId="1036"/>
          <ac:spMkLst>
            <pc:docMk/>
            <pc:sldMk cId="4032483465" sldId="521"/>
            <ac:spMk id="4" creationId="{3C74BE58-DED7-A220-E63B-46F71167520F}"/>
          </ac:spMkLst>
        </pc:spChg>
        <pc:spChg chg="mod">
          <ac:chgData name="Jessica de Wild (imec)" userId="971484b4-f2ba-4641-a59c-8da4aded5790" providerId="ADAL" clId="{C3B352C8-75A6-4862-AAE6-4201522C9963}" dt="2022-09-20T10:17:47.192" v="894" actId="164"/>
          <ac:spMkLst>
            <pc:docMk/>
            <pc:sldMk cId="4032483465" sldId="521"/>
            <ac:spMk id="5" creationId="{BFC09154-9ACC-2047-7B11-59B3B024BB4B}"/>
          </ac:spMkLst>
        </pc:spChg>
        <pc:grpChg chg="add mod">
          <ac:chgData name="Jessica de Wild (imec)" userId="971484b4-f2ba-4641-a59c-8da4aded5790" providerId="ADAL" clId="{C3B352C8-75A6-4862-AAE6-4201522C9963}" dt="2022-09-20T10:17:47.192" v="894" actId="164"/>
          <ac:grpSpMkLst>
            <pc:docMk/>
            <pc:sldMk cId="4032483465" sldId="521"/>
            <ac:grpSpMk id="10" creationId="{0FA9A930-C862-197C-7E0A-BA8E89B048AB}"/>
          </ac:grpSpMkLst>
        </pc:grpChg>
        <pc:grpChg chg="mod">
          <ac:chgData name="Jessica de Wild (imec)" userId="971484b4-f2ba-4641-a59c-8da4aded5790" providerId="ADAL" clId="{C3B352C8-75A6-4862-AAE6-4201522C9963}" dt="2022-09-20T10:17:47.192" v="894" actId="164"/>
          <ac:grpSpMkLst>
            <pc:docMk/>
            <pc:sldMk cId="4032483465" sldId="521"/>
            <ac:grpSpMk id="13" creationId="{2C485016-F6E7-2CB9-D201-E6483BA24C5C}"/>
          </ac:grpSpMkLst>
        </pc:grpChg>
        <pc:picChg chg="mod">
          <ac:chgData name="Jessica de Wild (imec)" userId="971484b4-f2ba-4641-a59c-8da4aded5790" providerId="ADAL" clId="{C3B352C8-75A6-4862-AAE6-4201522C9963}" dt="2022-09-20T10:17:28.005" v="892" actId="1036"/>
          <ac:picMkLst>
            <pc:docMk/>
            <pc:sldMk cId="4032483465" sldId="521"/>
            <ac:picMk id="9" creationId="{96E6CBC4-B97C-D67E-5CC9-411487ABE465}"/>
          </ac:picMkLst>
        </pc:picChg>
      </pc:sldChg>
      <pc:sldChg chg="modSp add del mod">
        <pc:chgData name="Jessica de Wild (imec)" userId="971484b4-f2ba-4641-a59c-8da4aded5790" providerId="ADAL" clId="{C3B352C8-75A6-4862-AAE6-4201522C9963}" dt="2022-09-20T10:03:48.592" v="12"/>
        <pc:sldMkLst>
          <pc:docMk/>
          <pc:sldMk cId="747579776" sldId="523"/>
        </pc:sldMkLst>
        <pc:spChg chg="mod">
          <ac:chgData name="Jessica de Wild (imec)" userId="971484b4-f2ba-4641-a59c-8da4aded5790" providerId="ADAL" clId="{C3B352C8-75A6-4862-AAE6-4201522C9963}" dt="2022-09-20T10:03:48.106" v="10" actId="20577"/>
          <ac:spMkLst>
            <pc:docMk/>
            <pc:sldMk cId="747579776" sldId="523"/>
            <ac:spMk id="2" creationId="{C12CA6A1-E8A4-D04B-646C-D98BE3EC86FB}"/>
          </ac:spMkLst>
        </pc:spChg>
        <pc:spChg chg="mod">
          <ac:chgData name="Jessica de Wild (imec)" userId="971484b4-f2ba-4641-a59c-8da4aded5790" providerId="ADAL" clId="{C3B352C8-75A6-4862-AAE6-4201522C9963}" dt="2022-09-20T10:03:48.360" v="11" actId="6549"/>
          <ac:spMkLst>
            <pc:docMk/>
            <pc:sldMk cId="747579776" sldId="523"/>
            <ac:spMk id="3" creationId="{48F1EEA1-CB70-4847-C4CD-7E9A903CA3FC}"/>
          </ac:spMkLst>
        </pc:spChg>
      </pc:sldChg>
    </pc:docChg>
  </pc:docChgLst>
  <pc:docChgLst>
    <pc:chgData name="Jessica de Wild (imec)" userId="971484b4-f2ba-4641-a59c-8da4aded5790" providerId="ADAL" clId="{E13EFC33-F1E1-42D0-AD66-5D7F8F57A962}"/>
    <pc:docChg chg="undo redo custSel addSld delSld modSld sldOrd">
      <pc:chgData name="Jessica de Wild (imec)" userId="971484b4-f2ba-4641-a59c-8da4aded5790" providerId="ADAL" clId="{E13EFC33-F1E1-42D0-AD66-5D7F8F57A962}" dt="2022-09-06T14:17:35.863" v="6902" actId="1076"/>
      <pc:docMkLst>
        <pc:docMk/>
      </pc:docMkLst>
      <pc:sldChg chg="modSp mod">
        <pc:chgData name="Jessica de Wild (imec)" userId="971484b4-f2ba-4641-a59c-8da4aded5790" providerId="ADAL" clId="{E13EFC33-F1E1-42D0-AD66-5D7F8F57A962}" dt="2022-07-12T20:45:24.356" v="267" actId="20577"/>
        <pc:sldMkLst>
          <pc:docMk/>
          <pc:sldMk cId="3871607067" sldId="259"/>
        </pc:sldMkLst>
        <pc:spChg chg="mod">
          <ac:chgData name="Jessica de Wild (imec)" userId="971484b4-f2ba-4641-a59c-8da4aded5790" providerId="ADAL" clId="{E13EFC33-F1E1-42D0-AD66-5D7F8F57A962}" dt="2022-07-12T20:45:24.356" v="267" actId="20577"/>
          <ac:spMkLst>
            <pc:docMk/>
            <pc:sldMk cId="3871607067" sldId="259"/>
            <ac:spMk id="5" creationId="{00000000-0000-0000-0000-000000000000}"/>
          </ac:spMkLst>
        </pc:spChg>
      </pc:sldChg>
      <pc:sldChg chg="del">
        <pc:chgData name="Jessica de Wild (imec)" userId="971484b4-f2ba-4641-a59c-8da4aded5790" providerId="ADAL" clId="{E13EFC33-F1E1-42D0-AD66-5D7F8F57A962}" dt="2022-07-12T20:45:07.269" v="244" actId="47"/>
        <pc:sldMkLst>
          <pc:docMk/>
          <pc:sldMk cId="4019442586" sldId="263"/>
        </pc:sldMkLst>
      </pc:sldChg>
      <pc:sldChg chg="del">
        <pc:chgData name="Jessica de Wild (imec)" userId="971484b4-f2ba-4641-a59c-8da4aded5790" providerId="ADAL" clId="{E13EFC33-F1E1-42D0-AD66-5D7F8F57A962}" dt="2022-07-12T20:45:09.752" v="246" actId="47"/>
        <pc:sldMkLst>
          <pc:docMk/>
          <pc:sldMk cId="4289054066" sldId="264"/>
        </pc:sldMkLst>
      </pc:sldChg>
      <pc:sldChg chg="modSp del mod">
        <pc:chgData name="Jessica de Wild (imec)" userId="971484b4-f2ba-4641-a59c-8da4aded5790" providerId="ADAL" clId="{E13EFC33-F1E1-42D0-AD66-5D7F8F57A962}" dt="2022-07-12T20:45:10.236" v="247" actId="47"/>
        <pc:sldMkLst>
          <pc:docMk/>
          <pc:sldMk cId="2293546780" sldId="265"/>
        </pc:sldMkLst>
        <pc:spChg chg="mod">
          <ac:chgData name="Jessica de Wild (imec)" userId="971484b4-f2ba-4641-a59c-8da4aded5790" providerId="ADAL" clId="{E13EFC33-F1E1-42D0-AD66-5D7F8F57A962}" dt="2022-07-12T20:44:28.256" v="243" actId="20577"/>
          <ac:spMkLst>
            <pc:docMk/>
            <pc:sldMk cId="2293546780" sldId="265"/>
            <ac:spMk id="3" creationId="{367F06A8-9375-4E8C-885E-FDE94B2D76F7}"/>
          </ac:spMkLst>
        </pc:spChg>
      </pc:sldChg>
      <pc:sldChg chg="del">
        <pc:chgData name="Jessica de Wild (imec)" userId="971484b4-f2ba-4641-a59c-8da4aded5790" providerId="ADAL" clId="{E13EFC33-F1E1-42D0-AD66-5D7F8F57A962}" dt="2022-07-12T20:45:10.598" v="248" actId="47"/>
        <pc:sldMkLst>
          <pc:docMk/>
          <pc:sldMk cId="3202204863" sldId="266"/>
        </pc:sldMkLst>
      </pc:sldChg>
      <pc:sldChg chg="del">
        <pc:chgData name="Jessica de Wild (imec)" userId="971484b4-f2ba-4641-a59c-8da4aded5790" providerId="ADAL" clId="{E13EFC33-F1E1-42D0-AD66-5D7F8F57A962}" dt="2022-07-12T20:45:10.862" v="249" actId="47"/>
        <pc:sldMkLst>
          <pc:docMk/>
          <pc:sldMk cId="200012110" sldId="267"/>
        </pc:sldMkLst>
      </pc:sldChg>
      <pc:sldChg chg="del">
        <pc:chgData name="Jessica de Wild (imec)" userId="971484b4-f2ba-4641-a59c-8da4aded5790" providerId="ADAL" clId="{E13EFC33-F1E1-42D0-AD66-5D7F8F57A962}" dt="2022-07-12T20:45:08.128" v="245" actId="47"/>
        <pc:sldMkLst>
          <pc:docMk/>
          <pc:sldMk cId="2009770986" sldId="268"/>
        </pc:sldMkLst>
      </pc:sldChg>
      <pc:sldChg chg="del">
        <pc:chgData name="Jessica de Wild (imec)" userId="971484b4-f2ba-4641-a59c-8da4aded5790" providerId="ADAL" clId="{E13EFC33-F1E1-42D0-AD66-5D7F8F57A962}" dt="2022-07-12T20:45:11.404" v="250" actId="47"/>
        <pc:sldMkLst>
          <pc:docMk/>
          <pc:sldMk cId="201353714" sldId="269"/>
        </pc:sldMkLst>
      </pc:sldChg>
      <pc:sldChg chg="delSp del mod">
        <pc:chgData name="Jessica de Wild (imec)" userId="971484b4-f2ba-4641-a59c-8da4aded5790" providerId="ADAL" clId="{E13EFC33-F1E1-42D0-AD66-5D7F8F57A962}" dt="2022-09-05T11:58:47.054" v="1431" actId="47"/>
        <pc:sldMkLst>
          <pc:docMk/>
          <pc:sldMk cId="2977772054" sldId="270"/>
        </pc:sldMkLst>
        <pc:picChg chg="del">
          <ac:chgData name="Jessica de Wild (imec)" userId="971484b4-f2ba-4641-a59c-8da4aded5790" providerId="ADAL" clId="{E13EFC33-F1E1-42D0-AD66-5D7F8F57A962}" dt="2022-09-05T11:58:31.871" v="1428" actId="478"/>
          <ac:picMkLst>
            <pc:docMk/>
            <pc:sldMk cId="2977772054" sldId="270"/>
            <ac:picMk id="7" creationId="{E979AD6C-86FD-42D2-BE0C-338B9134BB8B}"/>
          </ac:picMkLst>
        </pc:picChg>
      </pc:sldChg>
      <pc:sldChg chg="addSp modSp new add del mod">
        <pc:chgData name="Jessica de Wild (imec)" userId="971484b4-f2ba-4641-a59c-8da4aded5790" providerId="ADAL" clId="{E13EFC33-F1E1-42D0-AD66-5D7F8F57A962}" dt="2022-09-06T10:47:48.120" v="5001" actId="20577"/>
        <pc:sldMkLst>
          <pc:docMk/>
          <pc:sldMk cId="3222564015" sldId="271"/>
        </pc:sldMkLst>
        <pc:spChg chg="mod">
          <ac:chgData name="Jessica de Wild (imec)" userId="971484b4-f2ba-4641-a59c-8da4aded5790" providerId="ADAL" clId="{E13EFC33-F1E1-42D0-AD66-5D7F8F57A962}" dt="2022-09-05T12:47:09.364" v="2107" actId="20577"/>
          <ac:spMkLst>
            <pc:docMk/>
            <pc:sldMk cId="3222564015" sldId="271"/>
            <ac:spMk id="2" creationId="{27536656-0334-A0A4-0DCE-0D077673EF93}"/>
          </ac:spMkLst>
        </pc:spChg>
        <pc:spChg chg="mod">
          <ac:chgData name="Jessica de Wild (imec)" userId="971484b4-f2ba-4641-a59c-8da4aded5790" providerId="ADAL" clId="{E13EFC33-F1E1-42D0-AD66-5D7F8F57A962}" dt="2022-09-06T10:47:48.120" v="5001" actId="20577"/>
          <ac:spMkLst>
            <pc:docMk/>
            <pc:sldMk cId="3222564015" sldId="271"/>
            <ac:spMk id="3" creationId="{074757CE-25C2-93B4-9C97-DAE00FBE8E4D}"/>
          </ac:spMkLst>
        </pc:spChg>
        <pc:picChg chg="add mod">
          <ac:chgData name="Jessica de Wild (imec)" userId="971484b4-f2ba-4641-a59c-8da4aded5790" providerId="ADAL" clId="{E13EFC33-F1E1-42D0-AD66-5D7F8F57A962}" dt="2022-09-06T10:47:31.303" v="4984" actId="1076"/>
          <ac:picMkLst>
            <pc:docMk/>
            <pc:sldMk cId="3222564015" sldId="271"/>
            <ac:picMk id="6146" creationId="{669F383B-5CBD-9983-85BA-5DE3DEEAB96F}"/>
          </ac:picMkLst>
        </pc:picChg>
        <pc:picChg chg="add mod">
          <ac:chgData name="Jessica de Wild (imec)" userId="971484b4-f2ba-4641-a59c-8da4aded5790" providerId="ADAL" clId="{E13EFC33-F1E1-42D0-AD66-5D7F8F57A962}" dt="2022-09-05T12:45:36.094" v="2017" actId="1076"/>
          <ac:picMkLst>
            <pc:docMk/>
            <pc:sldMk cId="3222564015" sldId="271"/>
            <ac:picMk id="6148" creationId="{40DC8BAD-6052-E50B-8126-41619144425E}"/>
          </ac:picMkLst>
        </pc:picChg>
        <pc:picChg chg="add mod">
          <ac:chgData name="Jessica de Wild (imec)" userId="971484b4-f2ba-4641-a59c-8da4aded5790" providerId="ADAL" clId="{E13EFC33-F1E1-42D0-AD66-5D7F8F57A962}" dt="2022-09-05T13:17:27.296" v="2121" actId="1076"/>
          <ac:picMkLst>
            <pc:docMk/>
            <pc:sldMk cId="3222564015" sldId="271"/>
            <ac:picMk id="6150" creationId="{22DB95C1-2CC5-32FD-4682-3AAB4E43CA6E}"/>
          </ac:picMkLst>
        </pc:picChg>
        <pc:picChg chg="add mod">
          <ac:chgData name="Jessica de Wild (imec)" userId="971484b4-f2ba-4641-a59c-8da4aded5790" providerId="ADAL" clId="{E13EFC33-F1E1-42D0-AD66-5D7F8F57A962}" dt="2022-09-05T12:45:49.408" v="2024" actId="1076"/>
          <ac:picMkLst>
            <pc:docMk/>
            <pc:sldMk cId="3222564015" sldId="271"/>
            <ac:picMk id="6152" creationId="{D00921E2-7F28-4851-ED3D-EC1B8A0E0BBD}"/>
          </ac:picMkLst>
        </pc:picChg>
        <pc:picChg chg="add mod">
          <ac:chgData name="Jessica de Wild (imec)" userId="971484b4-f2ba-4641-a59c-8da4aded5790" providerId="ADAL" clId="{E13EFC33-F1E1-42D0-AD66-5D7F8F57A962}" dt="2022-09-05T12:45:43.441" v="2022" actId="1076"/>
          <ac:picMkLst>
            <pc:docMk/>
            <pc:sldMk cId="3222564015" sldId="271"/>
            <ac:picMk id="6154" creationId="{C7732DA3-2F46-70B6-E660-3D077631E415}"/>
          </ac:picMkLst>
        </pc:picChg>
      </pc:sldChg>
      <pc:sldChg chg="addSp delSp modSp new mod modAnim">
        <pc:chgData name="Jessica de Wild (imec)" userId="971484b4-f2ba-4641-a59c-8da4aded5790" providerId="ADAL" clId="{E13EFC33-F1E1-42D0-AD66-5D7F8F57A962}" dt="2022-09-06T10:39:15.889" v="4798" actId="20577"/>
        <pc:sldMkLst>
          <pc:docMk/>
          <pc:sldMk cId="1923962382" sldId="272"/>
        </pc:sldMkLst>
        <pc:spChg chg="mod">
          <ac:chgData name="Jessica de Wild (imec)" userId="971484b4-f2ba-4641-a59c-8da4aded5790" providerId="ADAL" clId="{E13EFC33-F1E1-42D0-AD66-5D7F8F57A962}" dt="2022-08-26T14:13:07.309" v="682" actId="20577"/>
          <ac:spMkLst>
            <pc:docMk/>
            <pc:sldMk cId="1923962382" sldId="272"/>
            <ac:spMk id="2" creationId="{13403586-A7C7-4465-121F-4F8695A10144}"/>
          </ac:spMkLst>
        </pc:spChg>
        <pc:spChg chg="mod">
          <ac:chgData name="Jessica de Wild (imec)" userId="971484b4-f2ba-4641-a59c-8da4aded5790" providerId="ADAL" clId="{E13EFC33-F1E1-42D0-AD66-5D7F8F57A962}" dt="2022-09-06T10:39:15.889" v="4798" actId="20577"/>
          <ac:spMkLst>
            <pc:docMk/>
            <pc:sldMk cId="1923962382" sldId="272"/>
            <ac:spMk id="3" creationId="{0A1CC7BB-069A-DD00-9ED0-8CCC442ABBC7}"/>
          </ac:spMkLst>
        </pc:spChg>
        <pc:spChg chg="add mod">
          <ac:chgData name="Jessica de Wild (imec)" userId="971484b4-f2ba-4641-a59c-8da4aded5790" providerId="ADAL" clId="{E13EFC33-F1E1-42D0-AD66-5D7F8F57A962}" dt="2022-09-05T12:48:23.991" v="2115" actId="1076"/>
          <ac:spMkLst>
            <pc:docMk/>
            <pc:sldMk cId="1923962382" sldId="272"/>
            <ac:spMk id="6" creationId="{B17772EC-9C00-04ED-F987-AFF2CD6F95DB}"/>
          </ac:spMkLst>
        </pc:spChg>
        <pc:spChg chg="add del mod">
          <ac:chgData name="Jessica de Wild (imec)" userId="971484b4-f2ba-4641-a59c-8da4aded5790" providerId="ADAL" clId="{E13EFC33-F1E1-42D0-AD66-5D7F8F57A962}" dt="2022-09-05T13:52:59.934" v="2890" actId="21"/>
          <ac:spMkLst>
            <pc:docMk/>
            <pc:sldMk cId="1923962382" sldId="272"/>
            <ac:spMk id="7" creationId="{4C7B7EA6-40B1-0AA1-4BB2-C06F52BD7637}"/>
          </ac:spMkLst>
        </pc:spChg>
        <pc:spChg chg="add del mod">
          <ac:chgData name="Jessica de Wild (imec)" userId="971484b4-f2ba-4641-a59c-8da4aded5790" providerId="ADAL" clId="{E13EFC33-F1E1-42D0-AD66-5D7F8F57A962}" dt="2022-09-05T13:58:59.195" v="2961" actId="478"/>
          <ac:spMkLst>
            <pc:docMk/>
            <pc:sldMk cId="1923962382" sldId="272"/>
            <ac:spMk id="8" creationId="{87F481DC-606E-17D4-95A0-4F30D3F01B6D}"/>
          </ac:spMkLst>
        </pc:spChg>
        <pc:spChg chg="add del mod">
          <ac:chgData name="Jessica de Wild (imec)" userId="971484b4-f2ba-4641-a59c-8da4aded5790" providerId="ADAL" clId="{E13EFC33-F1E1-42D0-AD66-5D7F8F57A962}" dt="2022-09-05T15:37:15.284" v="4465"/>
          <ac:spMkLst>
            <pc:docMk/>
            <pc:sldMk cId="1923962382" sldId="272"/>
            <ac:spMk id="9" creationId="{EB66E38C-F260-FD7A-868E-ACEDD8443722}"/>
          </ac:spMkLst>
        </pc:spChg>
        <pc:spChg chg="add del mod">
          <ac:chgData name="Jessica de Wild (imec)" userId="971484b4-f2ba-4641-a59c-8da4aded5790" providerId="ADAL" clId="{E13EFC33-F1E1-42D0-AD66-5D7F8F57A962}" dt="2022-09-05T15:37:15.284" v="4465"/>
          <ac:spMkLst>
            <pc:docMk/>
            <pc:sldMk cId="1923962382" sldId="272"/>
            <ac:spMk id="10" creationId="{0BB80E0B-AD70-F5C6-BB81-730FAC60DE0A}"/>
          </ac:spMkLst>
        </pc:spChg>
        <pc:spChg chg="add del mod">
          <ac:chgData name="Jessica de Wild (imec)" userId="971484b4-f2ba-4641-a59c-8da4aded5790" providerId="ADAL" clId="{E13EFC33-F1E1-42D0-AD66-5D7F8F57A962}" dt="2022-09-05T15:37:15.284" v="4465"/>
          <ac:spMkLst>
            <pc:docMk/>
            <pc:sldMk cId="1923962382" sldId="272"/>
            <ac:spMk id="11" creationId="{22EF9B1C-6B44-B1A1-0A2B-B6785B45059D}"/>
          </ac:spMkLst>
        </pc:spChg>
        <pc:spChg chg="mod">
          <ac:chgData name="Jessica de Wild (imec)" userId="971484b4-f2ba-4641-a59c-8da4aded5790" providerId="ADAL" clId="{E13EFC33-F1E1-42D0-AD66-5D7F8F57A962}" dt="2022-09-05T15:37:13.332" v="4464"/>
          <ac:spMkLst>
            <pc:docMk/>
            <pc:sldMk cId="1923962382" sldId="272"/>
            <ac:spMk id="14" creationId="{1C05DB25-1E25-B2C9-26EA-A29707A34D3C}"/>
          </ac:spMkLst>
        </pc:spChg>
        <pc:spChg chg="add del mod">
          <ac:chgData name="Jessica de Wild (imec)" userId="971484b4-f2ba-4641-a59c-8da4aded5790" providerId="ADAL" clId="{E13EFC33-F1E1-42D0-AD66-5D7F8F57A962}" dt="2022-09-05T15:37:15.284" v="4465"/>
          <ac:spMkLst>
            <pc:docMk/>
            <pc:sldMk cId="1923962382" sldId="272"/>
            <ac:spMk id="15" creationId="{A6D22380-7E07-BC54-94B5-AFDD39FBE740}"/>
          </ac:spMkLst>
        </pc:spChg>
        <pc:spChg chg="add del mod">
          <ac:chgData name="Jessica de Wild (imec)" userId="971484b4-f2ba-4641-a59c-8da4aded5790" providerId="ADAL" clId="{E13EFC33-F1E1-42D0-AD66-5D7F8F57A962}" dt="2022-09-05T15:37:15.284" v="4465"/>
          <ac:spMkLst>
            <pc:docMk/>
            <pc:sldMk cId="1923962382" sldId="272"/>
            <ac:spMk id="16" creationId="{C7C02D7A-1AC0-EEF6-E685-6B04D569C164}"/>
          </ac:spMkLst>
        </pc:spChg>
        <pc:grpChg chg="add del mod">
          <ac:chgData name="Jessica de Wild (imec)" userId="971484b4-f2ba-4641-a59c-8da4aded5790" providerId="ADAL" clId="{E13EFC33-F1E1-42D0-AD66-5D7F8F57A962}" dt="2022-09-05T15:37:15.284" v="4465"/>
          <ac:grpSpMkLst>
            <pc:docMk/>
            <pc:sldMk cId="1923962382" sldId="272"/>
            <ac:grpSpMk id="12" creationId="{3BDF6BF7-A72E-5A7C-1DC6-6473DBC5CD02}"/>
          </ac:grpSpMkLst>
        </pc:grpChg>
        <pc:picChg chg="add del mod">
          <ac:chgData name="Jessica de Wild (imec)" userId="971484b4-f2ba-4641-a59c-8da4aded5790" providerId="ADAL" clId="{E13EFC33-F1E1-42D0-AD66-5D7F8F57A962}" dt="2022-09-05T12:48:02.272" v="2111" actId="478"/>
          <ac:picMkLst>
            <pc:docMk/>
            <pc:sldMk cId="1923962382" sldId="272"/>
            <ac:picMk id="4" creationId="{F85368CA-6F86-4DB5-9D2F-92C2235FD1D6}"/>
          </ac:picMkLst>
        </pc:picChg>
        <pc:picChg chg="add mod">
          <ac:chgData name="Jessica de Wild (imec)" userId="971484b4-f2ba-4641-a59c-8da4aded5790" providerId="ADAL" clId="{E13EFC33-F1E1-42D0-AD66-5D7F8F57A962}" dt="2022-09-05T13:59:00.832" v="2962" actId="1076"/>
          <ac:picMkLst>
            <pc:docMk/>
            <pc:sldMk cId="1923962382" sldId="272"/>
            <ac:picMk id="7170" creationId="{CE3D3220-CEA0-4166-4E2F-D1DEA19086B4}"/>
          </ac:picMkLst>
        </pc:picChg>
        <pc:cxnChg chg="mod">
          <ac:chgData name="Jessica de Wild (imec)" userId="971484b4-f2ba-4641-a59c-8da4aded5790" providerId="ADAL" clId="{E13EFC33-F1E1-42D0-AD66-5D7F8F57A962}" dt="2022-09-05T15:37:13.332" v="4464"/>
          <ac:cxnSpMkLst>
            <pc:docMk/>
            <pc:sldMk cId="1923962382" sldId="272"/>
            <ac:cxnSpMk id="13" creationId="{F5E67B7F-7F29-42C5-6B7C-FADDF2E71864}"/>
          </ac:cxnSpMkLst>
        </pc:cxnChg>
      </pc:sldChg>
      <pc:sldChg chg="modSp new del mod">
        <pc:chgData name="Jessica de Wild (imec)" userId="971484b4-f2ba-4641-a59c-8da4aded5790" providerId="ADAL" clId="{E13EFC33-F1E1-42D0-AD66-5D7F8F57A962}" dt="2022-09-05T13:27:55.929" v="2639" actId="47"/>
        <pc:sldMkLst>
          <pc:docMk/>
          <pc:sldMk cId="1238360601" sldId="273"/>
        </pc:sldMkLst>
        <pc:spChg chg="mod">
          <ac:chgData name="Jessica de Wild (imec)" userId="971484b4-f2ba-4641-a59c-8da4aded5790" providerId="ADAL" clId="{E13EFC33-F1E1-42D0-AD66-5D7F8F57A962}" dt="2022-08-26T14:13:40.858" v="740" actId="20577"/>
          <ac:spMkLst>
            <pc:docMk/>
            <pc:sldMk cId="1238360601" sldId="273"/>
            <ac:spMk id="2" creationId="{2A8D20B9-5B40-9D91-3AC6-FB4AB0067012}"/>
          </ac:spMkLst>
        </pc:spChg>
        <pc:spChg chg="mod">
          <ac:chgData name="Jessica de Wild (imec)" userId="971484b4-f2ba-4641-a59c-8da4aded5790" providerId="ADAL" clId="{E13EFC33-F1E1-42D0-AD66-5D7F8F57A962}" dt="2022-09-05T13:26:50.611" v="2637" actId="6549"/>
          <ac:spMkLst>
            <pc:docMk/>
            <pc:sldMk cId="1238360601" sldId="273"/>
            <ac:spMk id="3" creationId="{3A211791-CA03-E76D-7E29-FA871C839E87}"/>
          </ac:spMkLst>
        </pc:spChg>
      </pc:sldChg>
      <pc:sldChg chg="modSp new del mod">
        <pc:chgData name="Jessica de Wild (imec)" userId="971484b4-f2ba-4641-a59c-8da4aded5790" providerId="ADAL" clId="{E13EFC33-F1E1-42D0-AD66-5D7F8F57A962}" dt="2022-09-06T11:19:19.215" v="5920" actId="47"/>
        <pc:sldMkLst>
          <pc:docMk/>
          <pc:sldMk cId="4196647611" sldId="274"/>
        </pc:sldMkLst>
        <pc:spChg chg="mod">
          <ac:chgData name="Jessica de Wild (imec)" userId="971484b4-f2ba-4641-a59c-8da4aded5790" providerId="ADAL" clId="{E13EFC33-F1E1-42D0-AD66-5D7F8F57A962}" dt="2022-08-26T14:15:29.509" v="974" actId="5793"/>
          <ac:spMkLst>
            <pc:docMk/>
            <pc:sldMk cId="4196647611" sldId="274"/>
            <ac:spMk id="3" creationId="{49ECF076-F962-CE34-2D5D-681C4BB24A30}"/>
          </ac:spMkLst>
        </pc:spChg>
      </pc:sldChg>
      <pc:sldChg chg="addSp modSp new del mod modAnim">
        <pc:chgData name="Jessica de Wild (imec)" userId="971484b4-f2ba-4641-a59c-8da4aded5790" providerId="ADAL" clId="{E13EFC33-F1E1-42D0-AD66-5D7F8F57A962}" dt="2022-09-06T11:21:19.144" v="6025" actId="47"/>
        <pc:sldMkLst>
          <pc:docMk/>
          <pc:sldMk cId="1297711459" sldId="275"/>
        </pc:sldMkLst>
        <pc:spChg chg="mod">
          <ac:chgData name="Jessica de Wild (imec)" userId="971484b4-f2ba-4641-a59c-8da4aded5790" providerId="ADAL" clId="{E13EFC33-F1E1-42D0-AD66-5D7F8F57A962}" dt="2022-08-26T14:26:27.629" v="1374" actId="20577"/>
          <ac:spMkLst>
            <pc:docMk/>
            <pc:sldMk cId="1297711459" sldId="275"/>
            <ac:spMk id="3" creationId="{BC4F266A-7E1F-C04A-F91F-77D2796999F9}"/>
          </ac:spMkLst>
        </pc:spChg>
        <pc:picChg chg="add mod">
          <ac:chgData name="Jessica de Wild (imec)" userId="971484b4-f2ba-4641-a59c-8da4aded5790" providerId="ADAL" clId="{E13EFC33-F1E1-42D0-AD66-5D7F8F57A962}" dt="2022-09-05T11:09:03.599" v="1427" actId="1076"/>
          <ac:picMkLst>
            <pc:docMk/>
            <pc:sldMk cId="1297711459" sldId="275"/>
            <ac:picMk id="4" creationId="{C21F7148-611B-DDF5-2206-A56AB839330C}"/>
          </ac:picMkLst>
        </pc:picChg>
      </pc:sldChg>
      <pc:sldChg chg="modSp new mod">
        <pc:chgData name="Jessica de Wild (imec)" userId="971484b4-f2ba-4641-a59c-8da4aded5790" providerId="ADAL" clId="{E13EFC33-F1E1-42D0-AD66-5D7F8F57A962}" dt="2022-08-26T14:34:57.501" v="1422" actId="5793"/>
        <pc:sldMkLst>
          <pc:docMk/>
          <pc:sldMk cId="3915222739" sldId="276"/>
        </pc:sldMkLst>
        <pc:spChg chg="mod">
          <ac:chgData name="Jessica de Wild (imec)" userId="971484b4-f2ba-4641-a59c-8da4aded5790" providerId="ADAL" clId="{E13EFC33-F1E1-42D0-AD66-5D7F8F57A962}" dt="2022-08-26T14:34:57.501" v="1422" actId="5793"/>
          <ac:spMkLst>
            <pc:docMk/>
            <pc:sldMk cId="3915222739" sldId="276"/>
            <ac:spMk id="3" creationId="{D98858F4-00B7-FCA2-B3DA-35E2133BC483}"/>
          </ac:spMkLst>
        </pc:spChg>
      </pc:sldChg>
      <pc:sldChg chg="addSp delSp modSp new mod">
        <pc:chgData name="Jessica de Wild (imec)" userId="971484b4-f2ba-4641-a59c-8da4aded5790" providerId="ADAL" clId="{E13EFC33-F1E1-42D0-AD66-5D7F8F57A962}" dt="2022-09-06T10:40:22.465" v="4827" actId="692"/>
        <pc:sldMkLst>
          <pc:docMk/>
          <pc:sldMk cId="312732326" sldId="277"/>
        </pc:sldMkLst>
        <pc:spChg chg="mod">
          <ac:chgData name="Jessica de Wild (imec)" userId="971484b4-f2ba-4641-a59c-8da4aded5790" providerId="ADAL" clId="{E13EFC33-F1E1-42D0-AD66-5D7F8F57A962}" dt="2022-09-05T11:58:58.852" v="1457" actId="20577"/>
          <ac:spMkLst>
            <pc:docMk/>
            <pc:sldMk cId="312732326" sldId="277"/>
            <ac:spMk id="2" creationId="{E454ED4D-9F7C-1999-7C3B-DF2EEE32BAF7}"/>
          </ac:spMkLst>
        </pc:spChg>
        <pc:spChg chg="mod">
          <ac:chgData name="Jessica de Wild (imec)" userId="971484b4-f2ba-4641-a59c-8da4aded5790" providerId="ADAL" clId="{E13EFC33-F1E1-42D0-AD66-5D7F8F57A962}" dt="2022-09-05T15:43:49.686" v="4661" actId="404"/>
          <ac:spMkLst>
            <pc:docMk/>
            <pc:sldMk cId="312732326" sldId="277"/>
            <ac:spMk id="3" creationId="{B1D5F60C-844D-6F0C-D525-66BA924B6C23}"/>
          </ac:spMkLst>
        </pc:spChg>
        <pc:spChg chg="add del mod">
          <ac:chgData name="Jessica de Wild (imec)" userId="971484b4-f2ba-4641-a59c-8da4aded5790" providerId="ADAL" clId="{E13EFC33-F1E1-42D0-AD66-5D7F8F57A962}" dt="2022-09-05T12:14:59.911" v="1852" actId="478"/>
          <ac:spMkLst>
            <pc:docMk/>
            <pc:sldMk cId="312732326" sldId="277"/>
            <ac:spMk id="5" creationId="{062FB12D-383E-3C81-3A41-FE69EF7E2587}"/>
          </ac:spMkLst>
        </pc:spChg>
        <pc:spChg chg="add del mod">
          <ac:chgData name="Jessica de Wild (imec)" userId="971484b4-f2ba-4641-a59c-8da4aded5790" providerId="ADAL" clId="{E13EFC33-F1E1-42D0-AD66-5D7F8F57A962}" dt="2022-09-05T12:14:47.423" v="1848" actId="478"/>
          <ac:spMkLst>
            <pc:docMk/>
            <pc:sldMk cId="312732326" sldId="277"/>
            <ac:spMk id="7" creationId="{5C7D993A-8D43-9C2D-D6E0-4F45D62101D6}"/>
          </ac:spMkLst>
        </pc:spChg>
        <pc:spChg chg="add mod">
          <ac:chgData name="Jessica de Wild (imec)" userId="971484b4-f2ba-4641-a59c-8da4aded5790" providerId="ADAL" clId="{E13EFC33-F1E1-42D0-AD66-5D7F8F57A962}" dt="2022-09-05T12:34:58.202" v="1972" actId="1076"/>
          <ac:spMkLst>
            <pc:docMk/>
            <pc:sldMk cId="312732326" sldId="277"/>
            <ac:spMk id="9" creationId="{F1B48E44-C111-F64C-48B4-7CCE93BCEA49}"/>
          </ac:spMkLst>
        </pc:spChg>
        <pc:spChg chg="add del mod">
          <ac:chgData name="Jessica de Wild (imec)" userId="971484b4-f2ba-4641-a59c-8da4aded5790" providerId="ADAL" clId="{E13EFC33-F1E1-42D0-AD66-5D7F8F57A962}" dt="2022-09-05T15:43:51.270" v="4663"/>
          <ac:spMkLst>
            <pc:docMk/>
            <pc:sldMk cId="312732326" sldId="277"/>
            <ac:spMk id="11" creationId="{30D53950-7A4F-FCE8-FDF1-37F8A7499D85}"/>
          </ac:spMkLst>
        </pc:spChg>
        <pc:spChg chg="add del mod">
          <ac:chgData name="Jessica de Wild (imec)" userId="971484b4-f2ba-4641-a59c-8da4aded5790" providerId="ADAL" clId="{E13EFC33-F1E1-42D0-AD66-5D7F8F57A962}" dt="2022-09-05T15:44:41.966" v="4713" actId="478"/>
          <ac:spMkLst>
            <pc:docMk/>
            <pc:sldMk cId="312732326" sldId="277"/>
            <ac:spMk id="12" creationId="{93959C62-E2A9-0229-0BA0-ED1DFBC8C4BB}"/>
          </ac:spMkLst>
        </pc:spChg>
        <pc:picChg chg="add del mod">
          <ac:chgData name="Jessica de Wild (imec)" userId="971484b4-f2ba-4641-a59c-8da4aded5790" providerId="ADAL" clId="{E13EFC33-F1E1-42D0-AD66-5D7F8F57A962}" dt="2022-09-05T12:14:45.405" v="1847" actId="478"/>
          <ac:picMkLst>
            <pc:docMk/>
            <pc:sldMk cId="312732326" sldId="277"/>
            <ac:picMk id="1026" creationId="{2504F7A5-7DB1-B3F5-DE4D-1A234767F427}"/>
          </ac:picMkLst>
        </pc:picChg>
        <pc:picChg chg="add mod">
          <ac:chgData name="Jessica de Wild (imec)" userId="971484b4-f2ba-4641-a59c-8da4aded5790" providerId="ADAL" clId="{E13EFC33-F1E1-42D0-AD66-5D7F8F57A962}" dt="2022-09-06T10:40:22.465" v="4827" actId="692"/>
          <ac:picMkLst>
            <pc:docMk/>
            <pc:sldMk cId="312732326" sldId="277"/>
            <ac:picMk id="1028" creationId="{B5114E88-71BC-EA19-168F-ED649DCA7771}"/>
          </ac:picMkLst>
        </pc:picChg>
      </pc:sldChg>
      <pc:sldChg chg="addSp modSp new mod">
        <pc:chgData name="Jessica de Wild (imec)" userId="971484b4-f2ba-4641-a59c-8da4aded5790" providerId="ADAL" clId="{E13EFC33-F1E1-42D0-AD66-5D7F8F57A962}" dt="2022-09-05T15:43:19.173" v="4651" actId="404"/>
        <pc:sldMkLst>
          <pc:docMk/>
          <pc:sldMk cId="3537024236" sldId="278"/>
        </pc:sldMkLst>
        <pc:spChg chg="mod">
          <ac:chgData name="Jessica de Wild (imec)" userId="971484b4-f2ba-4641-a59c-8da4aded5790" providerId="ADAL" clId="{E13EFC33-F1E1-42D0-AD66-5D7F8F57A962}" dt="2022-09-05T12:46:31.361" v="2040" actId="20577"/>
          <ac:spMkLst>
            <pc:docMk/>
            <pc:sldMk cId="3537024236" sldId="278"/>
            <ac:spMk id="2" creationId="{CC1C6CB8-12CD-A63D-C9AD-6166CE2BA62E}"/>
          </ac:spMkLst>
        </pc:spChg>
        <pc:spChg chg="mod">
          <ac:chgData name="Jessica de Wild (imec)" userId="971484b4-f2ba-4641-a59c-8da4aded5790" providerId="ADAL" clId="{E13EFC33-F1E1-42D0-AD66-5D7F8F57A962}" dt="2022-09-05T15:43:19.173" v="4651" actId="404"/>
          <ac:spMkLst>
            <pc:docMk/>
            <pc:sldMk cId="3537024236" sldId="278"/>
            <ac:spMk id="3" creationId="{CA157AA2-6898-AA86-792B-044E507CCEC6}"/>
          </ac:spMkLst>
        </pc:spChg>
        <pc:spChg chg="add mod">
          <ac:chgData name="Jessica de Wild (imec)" userId="971484b4-f2ba-4641-a59c-8da4aded5790" providerId="ADAL" clId="{E13EFC33-F1E1-42D0-AD66-5D7F8F57A962}" dt="2022-09-05T12:02:48.518" v="1506" actId="1076"/>
          <ac:spMkLst>
            <pc:docMk/>
            <pc:sldMk cId="3537024236" sldId="278"/>
            <ac:spMk id="4" creationId="{29DA00E6-FAC8-31C4-DF95-92AA90D2800D}"/>
          </ac:spMkLst>
        </pc:spChg>
        <pc:picChg chg="add">
          <ac:chgData name="Jessica de Wild (imec)" userId="971484b4-f2ba-4641-a59c-8da4aded5790" providerId="ADAL" clId="{E13EFC33-F1E1-42D0-AD66-5D7F8F57A962}" dt="2022-09-05T12:02:19.076" v="1465"/>
          <ac:picMkLst>
            <pc:docMk/>
            <pc:sldMk cId="3537024236" sldId="278"/>
            <ac:picMk id="2050" creationId="{62EF1D34-0CB5-7BBA-65F3-B351638960CF}"/>
          </ac:picMkLst>
        </pc:picChg>
      </pc:sldChg>
      <pc:sldChg chg="addSp delSp modSp new mod">
        <pc:chgData name="Jessica de Wild (imec)" userId="971484b4-f2ba-4641-a59c-8da4aded5790" providerId="ADAL" clId="{E13EFC33-F1E1-42D0-AD66-5D7F8F57A962}" dt="2022-09-05T15:43:14.784" v="4650" actId="404"/>
        <pc:sldMkLst>
          <pc:docMk/>
          <pc:sldMk cId="2196113723" sldId="279"/>
        </pc:sldMkLst>
        <pc:spChg chg="mod">
          <ac:chgData name="Jessica de Wild (imec)" userId="971484b4-f2ba-4641-a59c-8da4aded5790" providerId="ADAL" clId="{E13EFC33-F1E1-42D0-AD66-5D7F8F57A962}" dt="2022-09-05T12:46:38.344" v="2055" actId="20577"/>
          <ac:spMkLst>
            <pc:docMk/>
            <pc:sldMk cId="2196113723" sldId="279"/>
            <ac:spMk id="2" creationId="{1ADB70BF-45BD-913A-9B64-6BB746D531EA}"/>
          </ac:spMkLst>
        </pc:spChg>
        <pc:spChg chg="mod">
          <ac:chgData name="Jessica de Wild (imec)" userId="971484b4-f2ba-4641-a59c-8da4aded5790" providerId="ADAL" clId="{E13EFC33-F1E1-42D0-AD66-5D7F8F57A962}" dt="2022-09-05T15:43:14.784" v="4650" actId="404"/>
          <ac:spMkLst>
            <pc:docMk/>
            <pc:sldMk cId="2196113723" sldId="279"/>
            <ac:spMk id="3" creationId="{93E49A27-3DC0-FEEB-4E03-1ED836BFFFA0}"/>
          </ac:spMkLst>
        </pc:spChg>
        <pc:spChg chg="add del mod">
          <ac:chgData name="Jessica de Wild (imec)" userId="971484b4-f2ba-4641-a59c-8da4aded5790" providerId="ADAL" clId="{E13EFC33-F1E1-42D0-AD66-5D7F8F57A962}" dt="2022-09-05T15:43:01.568" v="4637" actId="478"/>
          <ac:spMkLst>
            <pc:docMk/>
            <pc:sldMk cId="2196113723" sldId="279"/>
            <ac:spMk id="5" creationId="{A55413CE-4B10-4837-9E5A-C46AD7A1269E}"/>
          </ac:spMkLst>
        </pc:spChg>
        <pc:picChg chg="add mod">
          <ac:chgData name="Jessica de Wild (imec)" userId="971484b4-f2ba-4641-a59c-8da4aded5790" providerId="ADAL" clId="{E13EFC33-F1E1-42D0-AD66-5D7F8F57A962}" dt="2022-09-05T15:42:59.626" v="4636" actId="1076"/>
          <ac:picMkLst>
            <pc:docMk/>
            <pc:sldMk cId="2196113723" sldId="279"/>
            <ac:picMk id="3074" creationId="{C8AFBF8D-5508-A041-0133-86B106743218}"/>
          </ac:picMkLst>
        </pc:picChg>
      </pc:sldChg>
      <pc:sldChg chg="addSp delSp modSp new mod modAnim">
        <pc:chgData name="Jessica de Wild (imec)" userId="971484b4-f2ba-4641-a59c-8da4aded5790" providerId="ADAL" clId="{E13EFC33-F1E1-42D0-AD66-5D7F8F57A962}" dt="2022-09-06T10:43:56.053" v="4882"/>
        <pc:sldMkLst>
          <pc:docMk/>
          <pc:sldMk cId="2622222461" sldId="280"/>
        </pc:sldMkLst>
        <pc:spChg chg="mod">
          <ac:chgData name="Jessica de Wild (imec)" userId="971484b4-f2ba-4641-a59c-8da4aded5790" providerId="ADAL" clId="{E13EFC33-F1E1-42D0-AD66-5D7F8F57A962}" dt="2022-09-05T12:46:46.336" v="2076" actId="20577"/>
          <ac:spMkLst>
            <pc:docMk/>
            <pc:sldMk cId="2622222461" sldId="280"/>
            <ac:spMk id="2" creationId="{CF4A9686-9F2E-D2F8-C1FE-CC679E014F06}"/>
          </ac:spMkLst>
        </pc:spChg>
        <pc:spChg chg="mod">
          <ac:chgData name="Jessica de Wild (imec)" userId="971484b4-f2ba-4641-a59c-8da4aded5790" providerId="ADAL" clId="{E13EFC33-F1E1-42D0-AD66-5D7F8F57A962}" dt="2022-09-05T15:43:11.280" v="4649" actId="404"/>
          <ac:spMkLst>
            <pc:docMk/>
            <pc:sldMk cId="2622222461" sldId="280"/>
            <ac:spMk id="3" creationId="{8715B593-E4C0-3239-7BED-40B9B0CC7BBB}"/>
          </ac:spMkLst>
        </pc:spChg>
        <pc:spChg chg="add mod">
          <ac:chgData name="Jessica de Wild (imec)" userId="971484b4-f2ba-4641-a59c-8da4aded5790" providerId="ADAL" clId="{E13EFC33-F1E1-42D0-AD66-5D7F8F57A962}" dt="2022-09-06T10:43:51.118" v="4880" actId="164"/>
          <ac:spMkLst>
            <pc:docMk/>
            <pc:sldMk cId="2622222461" sldId="280"/>
            <ac:spMk id="4" creationId="{09142A59-B143-FB31-7996-4D4AA9860865}"/>
          </ac:spMkLst>
        </pc:spChg>
        <pc:spChg chg="add mod">
          <ac:chgData name="Jessica de Wild (imec)" userId="971484b4-f2ba-4641-a59c-8da4aded5790" providerId="ADAL" clId="{E13EFC33-F1E1-42D0-AD66-5D7F8F57A962}" dt="2022-09-06T10:43:42.252" v="4879" actId="164"/>
          <ac:spMkLst>
            <pc:docMk/>
            <pc:sldMk cId="2622222461" sldId="280"/>
            <ac:spMk id="10" creationId="{ACF3877D-FA99-5D59-7569-93C84AC953E3}"/>
          </ac:spMkLst>
        </pc:spChg>
        <pc:spChg chg="add mod">
          <ac:chgData name="Jessica de Wild (imec)" userId="971484b4-f2ba-4641-a59c-8da4aded5790" providerId="ADAL" clId="{E13EFC33-F1E1-42D0-AD66-5D7F8F57A962}" dt="2022-09-06T10:40:39.609" v="4832" actId="692"/>
          <ac:spMkLst>
            <pc:docMk/>
            <pc:sldMk cId="2622222461" sldId="280"/>
            <ac:spMk id="11" creationId="{37874E7E-4D4A-525E-3848-FE4270CF88D1}"/>
          </ac:spMkLst>
        </pc:spChg>
        <pc:spChg chg="add mod">
          <ac:chgData name="Jessica de Wild (imec)" userId="971484b4-f2ba-4641-a59c-8da4aded5790" providerId="ADAL" clId="{E13EFC33-F1E1-42D0-AD66-5D7F8F57A962}" dt="2022-09-05T12:32:01.701" v="1884" actId="20577"/>
          <ac:spMkLst>
            <pc:docMk/>
            <pc:sldMk cId="2622222461" sldId="280"/>
            <ac:spMk id="15" creationId="{20CF2651-B1F7-82D8-6E86-CA67A3A29564}"/>
          </ac:spMkLst>
        </pc:spChg>
        <pc:spChg chg="add del mod">
          <ac:chgData name="Jessica de Wild (imec)" userId="971484b4-f2ba-4641-a59c-8da4aded5790" providerId="ADAL" clId="{E13EFC33-F1E1-42D0-AD66-5D7F8F57A962}" dt="2022-09-05T15:43:08.246" v="4648" actId="478"/>
          <ac:spMkLst>
            <pc:docMk/>
            <pc:sldMk cId="2622222461" sldId="280"/>
            <ac:spMk id="17" creationId="{EE8D4CE5-A0D9-E30A-882A-723DEEF0B7DC}"/>
          </ac:spMkLst>
        </pc:spChg>
        <pc:grpChg chg="add mod">
          <ac:chgData name="Jessica de Wild (imec)" userId="971484b4-f2ba-4641-a59c-8da4aded5790" providerId="ADAL" clId="{E13EFC33-F1E1-42D0-AD66-5D7F8F57A962}" dt="2022-09-06T10:43:51.118" v="4880" actId="164"/>
          <ac:grpSpMkLst>
            <pc:docMk/>
            <pc:sldMk cId="2622222461" sldId="280"/>
            <ac:grpSpMk id="5" creationId="{506A270A-2CA4-BF44-ED3B-704D1AF6850E}"/>
          </ac:grpSpMkLst>
        </pc:grpChg>
        <pc:grpChg chg="add mod">
          <ac:chgData name="Jessica de Wild (imec)" userId="971484b4-f2ba-4641-a59c-8da4aded5790" providerId="ADAL" clId="{E13EFC33-F1E1-42D0-AD66-5D7F8F57A962}" dt="2022-09-06T10:43:51.118" v="4880" actId="164"/>
          <ac:grpSpMkLst>
            <pc:docMk/>
            <pc:sldMk cId="2622222461" sldId="280"/>
            <ac:grpSpMk id="7" creationId="{BEC7730A-BF23-82DC-1C9D-A8470CFE7A11}"/>
          </ac:grpSpMkLst>
        </pc:grpChg>
        <pc:picChg chg="add mod">
          <ac:chgData name="Jessica de Wild (imec)" userId="971484b4-f2ba-4641-a59c-8da4aded5790" providerId="ADAL" clId="{E13EFC33-F1E1-42D0-AD66-5D7F8F57A962}" dt="2022-09-05T12:04:28.563" v="1516" actId="1076"/>
          <ac:picMkLst>
            <pc:docMk/>
            <pc:sldMk cId="2622222461" sldId="280"/>
            <ac:picMk id="4098" creationId="{744DCDB6-C591-4018-F1E3-F80EFC634239}"/>
          </ac:picMkLst>
        </pc:picChg>
        <pc:cxnChg chg="add mod">
          <ac:chgData name="Jessica de Wild (imec)" userId="971484b4-f2ba-4641-a59c-8da4aded5790" providerId="ADAL" clId="{E13EFC33-F1E1-42D0-AD66-5D7F8F57A962}" dt="2022-09-06T10:43:42.252" v="4879" actId="164"/>
          <ac:cxnSpMkLst>
            <pc:docMk/>
            <pc:sldMk cId="2622222461" sldId="280"/>
            <ac:cxnSpMk id="6" creationId="{43F7F0A8-D7F6-F4E9-ADD7-6503DE4FDAC1}"/>
          </ac:cxnSpMkLst>
        </pc:cxnChg>
        <pc:cxnChg chg="add mod">
          <ac:chgData name="Jessica de Wild (imec)" userId="971484b4-f2ba-4641-a59c-8da4aded5790" providerId="ADAL" clId="{E13EFC33-F1E1-42D0-AD66-5D7F8F57A962}" dt="2022-09-05T12:29:56.844" v="1869" actId="692"/>
          <ac:cxnSpMkLst>
            <pc:docMk/>
            <pc:sldMk cId="2622222461" sldId="280"/>
            <ac:cxnSpMk id="13" creationId="{813D03F0-A0BA-D900-608D-A0F02C9324A7}"/>
          </ac:cxnSpMkLst>
        </pc:cxnChg>
      </pc:sldChg>
      <pc:sldChg chg="addSp delSp modSp new mod modAnim">
        <pc:chgData name="Jessica de Wild (imec)" userId="971484b4-f2ba-4641-a59c-8da4aded5790" providerId="ADAL" clId="{E13EFC33-F1E1-42D0-AD66-5D7F8F57A962}" dt="2022-09-06T10:43:27.048" v="4877"/>
        <pc:sldMkLst>
          <pc:docMk/>
          <pc:sldMk cId="2411570069" sldId="281"/>
        </pc:sldMkLst>
        <pc:spChg chg="mod">
          <ac:chgData name="Jessica de Wild (imec)" userId="971484b4-f2ba-4641-a59c-8da4aded5790" providerId="ADAL" clId="{E13EFC33-F1E1-42D0-AD66-5D7F8F57A962}" dt="2022-09-05T12:46:52.449" v="2091" actId="20577"/>
          <ac:spMkLst>
            <pc:docMk/>
            <pc:sldMk cId="2411570069" sldId="281"/>
            <ac:spMk id="2" creationId="{9BBC15E5-6886-0B65-50DB-11409C3D92E9}"/>
          </ac:spMkLst>
        </pc:spChg>
        <pc:spChg chg="mod">
          <ac:chgData name="Jessica de Wild (imec)" userId="971484b4-f2ba-4641-a59c-8da4aded5790" providerId="ADAL" clId="{E13EFC33-F1E1-42D0-AD66-5D7F8F57A962}" dt="2022-09-05T15:43:37.403" v="4656" actId="404"/>
          <ac:spMkLst>
            <pc:docMk/>
            <pc:sldMk cId="2411570069" sldId="281"/>
            <ac:spMk id="3" creationId="{7413EDB9-D677-0F25-906F-78FF7E223C1C}"/>
          </ac:spMkLst>
        </pc:spChg>
        <pc:spChg chg="add mod">
          <ac:chgData name="Jessica de Wild (imec)" userId="971484b4-f2ba-4641-a59c-8da4aded5790" providerId="ADAL" clId="{E13EFC33-F1E1-42D0-AD66-5D7F8F57A962}" dt="2022-09-06T10:43:15.407" v="4876" actId="1036"/>
          <ac:spMkLst>
            <pc:docMk/>
            <pc:sldMk cId="2411570069" sldId="281"/>
            <ac:spMk id="7" creationId="{A4E95258-7323-708D-D69C-D0C111F76ABC}"/>
          </ac:spMkLst>
        </pc:spChg>
        <pc:spChg chg="add mod">
          <ac:chgData name="Jessica de Wild (imec)" userId="971484b4-f2ba-4641-a59c-8da4aded5790" providerId="ADAL" clId="{E13EFC33-F1E1-42D0-AD66-5D7F8F57A962}" dt="2022-09-06T10:41:03.199" v="4836" actId="692"/>
          <ac:spMkLst>
            <pc:docMk/>
            <pc:sldMk cId="2411570069" sldId="281"/>
            <ac:spMk id="9" creationId="{2A85D988-FC74-5D7B-740A-466C8E288059}"/>
          </ac:spMkLst>
        </pc:spChg>
        <pc:spChg chg="add mod">
          <ac:chgData name="Jessica de Wild (imec)" userId="971484b4-f2ba-4641-a59c-8da4aded5790" providerId="ADAL" clId="{E13EFC33-F1E1-42D0-AD66-5D7F8F57A962}" dt="2022-09-05T12:26:03.859" v="1867" actId="1076"/>
          <ac:spMkLst>
            <pc:docMk/>
            <pc:sldMk cId="2411570069" sldId="281"/>
            <ac:spMk id="11" creationId="{3F51B50E-4721-6879-F0BF-3D42D8BB2FE2}"/>
          </ac:spMkLst>
        </pc:spChg>
        <pc:spChg chg="add del mod">
          <ac:chgData name="Jessica de Wild (imec)" userId="971484b4-f2ba-4641-a59c-8da4aded5790" providerId="ADAL" clId="{E13EFC33-F1E1-42D0-AD66-5D7F8F57A962}" dt="2022-09-05T15:43:38.574" v="4658"/>
          <ac:spMkLst>
            <pc:docMk/>
            <pc:sldMk cId="2411570069" sldId="281"/>
            <ac:spMk id="12" creationId="{B8749087-941F-42ED-0567-457CE8FFDC55}"/>
          </ac:spMkLst>
        </pc:spChg>
        <pc:picChg chg="add mod">
          <ac:chgData name="Jessica de Wild (imec)" userId="971484b4-f2ba-4641-a59c-8da4aded5790" providerId="ADAL" clId="{E13EFC33-F1E1-42D0-AD66-5D7F8F57A962}" dt="2022-09-06T10:42:02.670" v="4850" actId="166"/>
          <ac:picMkLst>
            <pc:docMk/>
            <pc:sldMk cId="2411570069" sldId="281"/>
            <ac:picMk id="5122" creationId="{ABC367A4-908A-1F13-FFDB-BFDF492F09AF}"/>
          </ac:picMkLst>
        </pc:picChg>
        <pc:cxnChg chg="add mod ord">
          <ac:chgData name="Jessica de Wild (imec)" userId="971484b4-f2ba-4641-a59c-8da4aded5790" providerId="ADAL" clId="{E13EFC33-F1E1-42D0-AD66-5D7F8F57A962}" dt="2022-09-06T10:43:07.949" v="4873" actId="1036"/>
          <ac:cxnSpMkLst>
            <pc:docMk/>
            <pc:sldMk cId="2411570069" sldId="281"/>
            <ac:cxnSpMk id="5" creationId="{E9D69D71-C8C1-6BD0-1492-6AC5D38E515F}"/>
          </ac:cxnSpMkLst>
        </pc:cxnChg>
      </pc:sldChg>
      <pc:sldChg chg="add del">
        <pc:chgData name="Jessica de Wild (imec)" userId="971484b4-f2ba-4641-a59c-8da4aded5790" providerId="ADAL" clId="{E13EFC33-F1E1-42D0-AD66-5D7F8F57A962}" dt="2022-09-05T13:29:36.638" v="2653" actId="47"/>
        <pc:sldMkLst>
          <pc:docMk/>
          <pc:sldMk cId="0" sldId="433"/>
        </pc:sldMkLst>
      </pc:sldChg>
      <pc:sldChg chg="modSp add del">
        <pc:chgData name="Jessica de Wild (imec)" userId="971484b4-f2ba-4641-a59c-8da4aded5790" providerId="ADAL" clId="{E13EFC33-F1E1-42D0-AD66-5D7F8F57A962}" dt="2022-09-05T13:30:28.640" v="2656" actId="47"/>
        <pc:sldMkLst>
          <pc:docMk/>
          <pc:sldMk cId="0" sldId="448"/>
        </pc:sldMkLst>
        <pc:picChg chg="mod">
          <ac:chgData name="Jessica de Wild (imec)" userId="971484b4-f2ba-4641-a59c-8da4aded5790" providerId="ADAL" clId="{E13EFC33-F1E1-42D0-AD66-5D7F8F57A962}" dt="2022-09-05T13:30:25.392" v="2655" actId="1076"/>
          <ac:picMkLst>
            <pc:docMk/>
            <pc:sldMk cId="0" sldId="448"/>
            <ac:picMk id="16399" creationId="{B59887B7-A2F1-74AE-0F0C-AB969083E750}"/>
          </ac:picMkLst>
        </pc:picChg>
      </pc:sldChg>
      <pc:sldChg chg="modSp add del mod">
        <pc:chgData name="Jessica de Wild (imec)" userId="971484b4-f2ba-4641-a59c-8da4aded5790" providerId="ADAL" clId="{E13EFC33-F1E1-42D0-AD66-5D7F8F57A962}" dt="2022-09-05T13:34:32.025" v="2692" actId="47"/>
        <pc:sldMkLst>
          <pc:docMk/>
          <pc:sldMk cId="0" sldId="449"/>
        </pc:sldMkLst>
        <pc:spChg chg="mod">
          <ac:chgData name="Jessica de Wild (imec)" userId="971484b4-f2ba-4641-a59c-8da4aded5790" providerId="ADAL" clId="{E13EFC33-F1E1-42D0-AD66-5D7F8F57A962}" dt="2022-09-05T13:30:56.013" v="2662" actId="20577"/>
          <ac:spMkLst>
            <pc:docMk/>
            <pc:sldMk cId="0" sldId="449"/>
            <ac:spMk id="23567" creationId="{87FC7344-FA3F-1CDC-8DE0-F5F11EE4F0F3}"/>
          </ac:spMkLst>
        </pc:spChg>
      </pc:sldChg>
      <pc:sldChg chg="add del">
        <pc:chgData name="Jessica de Wild (imec)" userId="971484b4-f2ba-4641-a59c-8da4aded5790" providerId="ADAL" clId="{E13EFC33-F1E1-42D0-AD66-5D7F8F57A962}" dt="2022-09-05T13:34:42.987" v="2693" actId="47"/>
        <pc:sldMkLst>
          <pc:docMk/>
          <pc:sldMk cId="0" sldId="488"/>
        </pc:sldMkLst>
      </pc:sldChg>
      <pc:sldChg chg="add">
        <pc:chgData name="Jessica de Wild (imec)" userId="971484b4-f2ba-4641-a59c-8da4aded5790" providerId="ADAL" clId="{E13EFC33-F1E1-42D0-AD66-5D7F8F57A962}" dt="2022-09-05T13:27:52.535" v="2638"/>
        <pc:sldMkLst>
          <pc:docMk/>
          <pc:sldMk cId="0" sldId="495"/>
        </pc:sldMkLst>
      </pc:sldChg>
      <pc:sldChg chg="add">
        <pc:chgData name="Jessica de Wild (imec)" userId="971484b4-f2ba-4641-a59c-8da4aded5790" providerId="ADAL" clId="{E13EFC33-F1E1-42D0-AD66-5D7F8F57A962}" dt="2022-09-06T13:22:57.921" v="6860"/>
        <pc:sldMkLst>
          <pc:docMk/>
          <pc:sldMk cId="528244405" sldId="496"/>
        </pc:sldMkLst>
      </pc:sldChg>
      <pc:sldChg chg="addSp modSp new del mod modAnim">
        <pc:chgData name="Jessica de Wild (imec)" userId="971484b4-f2ba-4641-a59c-8da4aded5790" providerId="ADAL" clId="{E13EFC33-F1E1-42D0-AD66-5D7F8F57A962}" dt="2022-09-06T13:22:40.802" v="6859" actId="2696"/>
        <pc:sldMkLst>
          <pc:docMk/>
          <pc:sldMk cId="1407199951" sldId="496"/>
        </pc:sldMkLst>
        <pc:spChg chg="mod">
          <ac:chgData name="Jessica de Wild (imec)" userId="971484b4-f2ba-4641-a59c-8da4aded5790" providerId="ADAL" clId="{E13EFC33-F1E1-42D0-AD66-5D7F8F57A962}" dt="2022-09-05T13:28:26.094" v="2641"/>
          <ac:spMkLst>
            <pc:docMk/>
            <pc:sldMk cId="1407199951" sldId="496"/>
            <ac:spMk id="2" creationId="{3EC4C96E-5E6A-23F6-41B1-85D6342B06C3}"/>
          </ac:spMkLst>
        </pc:spChg>
        <pc:spChg chg="mod">
          <ac:chgData name="Jessica de Wild (imec)" userId="971484b4-f2ba-4641-a59c-8da4aded5790" providerId="ADAL" clId="{E13EFC33-F1E1-42D0-AD66-5D7F8F57A962}" dt="2022-09-05T13:59:22.428" v="2966" actId="6549"/>
          <ac:spMkLst>
            <pc:docMk/>
            <pc:sldMk cId="1407199951" sldId="496"/>
            <ac:spMk id="3" creationId="{9C057D30-FC57-8494-E7B0-7AD563166853}"/>
          </ac:spMkLst>
        </pc:spChg>
        <pc:spChg chg="add mod">
          <ac:chgData name="Jessica de Wild (imec)" userId="971484b4-f2ba-4641-a59c-8da4aded5790" providerId="ADAL" clId="{E13EFC33-F1E1-42D0-AD66-5D7F8F57A962}" dt="2022-09-05T13:28:55.337" v="2644"/>
          <ac:spMkLst>
            <pc:docMk/>
            <pc:sldMk cId="1407199951" sldId="496"/>
            <ac:spMk id="6" creationId="{10F84BD5-3CD0-F888-952D-60B4F649A33F}"/>
          </ac:spMkLst>
        </pc:spChg>
        <pc:spChg chg="add mod">
          <ac:chgData name="Jessica de Wild (imec)" userId="971484b4-f2ba-4641-a59c-8da4aded5790" providerId="ADAL" clId="{E13EFC33-F1E1-42D0-AD66-5D7F8F57A962}" dt="2022-09-05T13:28:55.337" v="2644"/>
          <ac:spMkLst>
            <pc:docMk/>
            <pc:sldMk cId="1407199951" sldId="496"/>
            <ac:spMk id="10" creationId="{07A75D43-6D8B-1FE4-45DD-7E0B358BD376}"/>
          </ac:spMkLst>
        </pc:spChg>
        <pc:spChg chg="add mod">
          <ac:chgData name="Jessica de Wild (imec)" userId="971484b4-f2ba-4641-a59c-8da4aded5790" providerId="ADAL" clId="{E13EFC33-F1E1-42D0-AD66-5D7F8F57A962}" dt="2022-09-05T13:28:55.337" v="2644"/>
          <ac:spMkLst>
            <pc:docMk/>
            <pc:sldMk cId="1407199951" sldId="496"/>
            <ac:spMk id="11" creationId="{F068BC3F-3591-40CC-7693-196B3CBC1962}"/>
          </ac:spMkLst>
        </pc:spChg>
        <pc:spChg chg="add mod">
          <ac:chgData name="Jessica de Wild (imec)" userId="971484b4-f2ba-4641-a59c-8da4aded5790" providerId="ADAL" clId="{E13EFC33-F1E1-42D0-AD66-5D7F8F57A962}" dt="2022-09-05T13:28:55.337" v="2644"/>
          <ac:spMkLst>
            <pc:docMk/>
            <pc:sldMk cId="1407199951" sldId="496"/>
            <ac:spMk id="12" creationId="{B75B9743-3A08-CF59-2506-542DEBEBFDB0}"/>
          </ac:spMkLst>
        </pc:spChg>
        <pc:spChg chg="add mod">
          <ac:chgData name="Jessica de Wild (imec)" userId="971484b4-f2ba-4641-a59c-8da4aded5790" providerId="ADAL" clId="{E13EFC33-F1E1-42D0-AD66-5D7F8F57A962}" dt="2022-09-05T13:29:32.972" v="2652" actId="20577"/>
          <ac:spMkLst>
            <pc:docMk/>
            <pc:sldMk cId="1407199951" sldId="496"/>
            <ac:spMk id="13" creationId="{F5700276-CC51-2E9F-8BE7-1970688043DC}"/>
          </ac:spMkLst>
        </pc:spChg>
        <pc:picChg chg="add">
          <ac:chgData name="Jessica de Wild (imec)" userId="971484b4-f2ba-4641-a59c-8da4aded5790" providerId="ADAL" clId="{E13EFC33-F1E1-42D0-AD66-5D7F8F57A962}" dt="2022-09-05T13:28:45.978" v="2643" actId="22"/>
          <ac:picMkLst>
            <pc:docMk/>
            <pc:sldMk cId="1407199951" sldId="496"/>
            <ac:picMk id="5" creationId="{57FA0134-C930-6143-C758-FCA6B04B8628}"/>
          </ac:picMkLst>
        </pc:picChg>
        <pc:cxnChg chg="add mod">
          <ac:chgData name="Jessica de Wild (imec)" userId="971484b4-f2ba-4641-a59c-8da4aded5790" providerId="ADAL" clId="{E13EFC33-F1E1-42D0-AD66-5D7F8F57A962}" dt="2022-09-05T13:28:55.337" v="2644"/>
          <ac:cxnSpMkLst>
            <pc:docMk/>
            <pc:sldMk cId="1407199951" sldId="496"/>
            <ac:cxnSpMk id="7" creationId="{87B0FC7B-E8BC-107C-6307-11FE84801651}"/>
          </ac:cxnSpMkLst>
        </pc:cxnChg>
        <pc:cxnChg chg="add mod">
          <ac:chgData name="Jessica de Wild (imec)" userId="971484b4-f2ba-4641-a59c-8da4aded5790" providerId="ADAL" clId="{E13EFC33-F1E1-42D0-AD66-5D7F8F57A962}" dt="2022-09-05T13:28:55.337" v="2644"/>
          <ac:cxnSpMkLst>
            <pc:docMk/>
            <pc:sldMk cId="1407199951" sldId="496"/>
            <ac:cxnSpMk id="8" creationId="{A178357B-44BF-E0FC-BC95-69B1C01F77F6}"/>
          </ac:cxnSpMkLst>
        </pc:cxnChg>
        <pc:cxnChg chg="add mod">
          <ac:chgData name="Jessica de Wild (imec)" userId="971484b4-f2ba-4641-a59c-8da4aded5790" providerId="ADAL" clId="{E13EFC33-F1E1-42D0-AD66-5D7F8F57A962}" dt="2022-09-05T13:28:55.337" v="2644"/>
          <ac:cxnSpMkLst>
            <pc:docMk/>
            <pc:sldMk cId="1407199951" sldId="496"/>
            <ac:cxnSpMk id="9" creationId="{E7E80900-A9EF-9A01-E670-800F0BB2E6ED}"/>
          </ac:cxnSpMkLst>
        </pc:cxnChg>
        <pc:cxnChg chg="add mod">
          <ac:chgData name="Jessica de Wild (imec)" userId="971484b4-f2ba-4641-a59c-8da4aded5790" providerId="ADAL" clId="{E13EFC33-F1E1-42D0-AD66-5D7F8F57A962}" dt="2022-09-05T13:28:55.337" v="2644"/>
          <ac:cxnSpMkLst>
            <pc:docMk/>
            <pc:sldMk cId="1407199951" sldId="496"/>
            <ac:cxnSpMk id="14" creationId="{B048946A-F2BD-E51A-1AD4-7520CF63907C}"/>
          </ac:cxnSpMkLst>
        </pc:cxnChg>
        <pc:cxnChg chg="add mod">
          <ac:chgData name="Jessica de Wild (imec)" userId="971484b4-f2ba-4641-a59c-8da4aded5790" providerId="ADAL" clId="{E13EFC33-F1E1-42D0-AD66-5D7F8F57A962}" dt="2022-09-05T13:28:55.337" v="2644"/>
          <ac:cxnSpMkLst>
            <pc:docMk/>
            <pc:sldMk cId="1407199951" sldId="496"/>
            <ac:cxnSpMk id="15" creationId="{CB7F71AD-9EDE-4BFA-3D2D-8340E40FE252}"/>
          </ac:cxnSpMkLst>
        </pc:cxnChg>
      </pc:sldChg>
      <pc:sldChg chg="add">
        <pc:chgData name="Jessica de Wild (imec)" userId="971484b4-f2ba-4641-a59c-8da4aded5790" providerId="ADAL" clId="{E13EFC33-F1E1-42D0-AD66-5D7F8F57A962}" dt="2022-09-06T13:22:57.921" v="6860"/>
        <pc:sldMkLst>
          <pc:docMk/>
          <pc:sldMk cId="2621932795" sldId="497"/>
        </pc:sldMkLst>
      </pc:sldChg>
      <pc:sldChg chg="addSp modSp new del mod modAnim">
        <pc:chgData name="Jessica de Wild (imec)" userId="971484b4-f2ba-4641-a59c-8da4aded5790" providerId="ADAL" clId="{E13EFC33-F1E1-42D0-AD66-5D7F8F57A962}" dt="2022-09-06T13:22:40.802" v="6859" actId="2696"/>
        <pc:sldMkLst>
          <pc:docMk/>
          <pc:sldMk cId="2799809849" sldId="497"/>
        </pc:sldMkLst>
        <pc:spChg chg="mod">
          <ac:chgData name="Jessica de Wild (imec)" userId="971484b4-f2ba-4641-a59c-8da4aded5790" providerId="ADAL" clId="{E13EFC33-F1E1-42D0-AD66-5D7F8F57A962}" dt="2022-09-05T13:30:45.062" v="2658"/>
          <ac:spMkLst>
            <pc:docMk/>
            <pc:sldMk cId="2799809849" sldId="497"/>
            <ac:spMk id="2" creationId="{225B4D74-E1CD-0734-A64A-FBE76BF534FA}"/>
          </ac:spMkLst>
        </pc:spChg>
        <pc:spChg chg="mod">
          <ac:chgData name="Jessica de Wild (imec)" userId="971484b4-f2ba-4641-a59c-8da4aded5790" providerId="ADAL" clId="{E13EFC33-F1E1-42D0-AD66-5D7F8F57A962}" dt="2022-09-05T15:46:04.838" v="4720" actId="313"/>
          <ac:spMkLst>
            <pc:docMk/>
            <pc:sldMk cId="2799809849" sldId="497"/>
            <ac:spMk id="3" creationId="{D0F3216D-14A5-2A0A-2841-68208820B22E}"/>
          </ac:spMkLst>
        </pc:spChg>
        <pc:spChg chg="add mod">
          <ac:chgData name="Jessica de Wild (imec)" userId="971484b4-f2ba-4641-a59c-8da4aded5790" providerId="ADAL" clId="{E13EFC33-F1E1-42D0-AD66-5D7F8F57A962}" dt="2022-09-05T13:59:49.886" v="2973" actId="1076"/>
          <ac:spMkLst>
            <pc:docMk/>
            <pc:sldMk cId="2799809849" sldId="497"/>
            <ac:spMk id="5" creationId="{2EE63171-AC75-1A1C-79C2-BAC2F044F069}"/>
          </ac:spMkLst>
        </pc:spChg>
        <pc:spChg chg="add mod">
          <ac:chgData name="Jessica de Wild (imec)" userId="971484b4-f2ba-4641-a59c-8da4aded5790" providerId="ADAL" clId="{E13EFC33-F1E1-42D0-AD66-5D7F8F57A962}" dt="2022-09-05T13:31:54.949" v="2672" actId="1076"/>
          <ac:spMkLst>
            <pc:docMk/>
            <pc:sldMk cId="2799809849" sldId="497"/>
            <ac:spMk id="7" creationId="{98B7D672-A7BE-FC67-D243-116B1A045038}"/>
          </ac:spMkLst>
        </pc:spChg>
        <pc:spChg chg="add mod">
          <ac:chgData name="Jessica de Wild (imec)" userId="971484b4-f2ba-4641-a59c-8da4aded5790" providerId="ADAL" clId="{E13EFC33-F1E1-42D0-AD66-5D7F8F57A962}" dt="2022-09-05T13:59:35.278" v="2971" actId="1076"/>
          <ac:spMkLst>
            <pc:docMk/>
            <pc:sldMk cId="2799809849" sldId="497"/>
            <ac:spMk id="14" creationId="{94CAE721-4C9D-6470-8BF2-A50DA5098755}"/>
          </ac:spMkLst>
        </pc:spChg>
        <pc:spChg chg="add mod">
          <ac:chgData name="Jessica de Wild (imec)" userId="971484b4-f2ba-4641-a59c-8da4aded5790" providerId="ADAL" clId="{E13EFC33-F1E1-42D0-AD66-5D7F8F57A962}" dt="2022-09-05T13:32:03.779" v="2673"/>
          <ac:spMkLst>
            <pc:docMk/>
            <pc:sldMk cId="2799809849" sldId="497"/>
            <ac:spMk id="15" creationId="{A221BE47-73F8-3253-696B-6F94B50AC9A5}"/>
          </ac:spMkLst>
        </pc:spChg>
        <pc:spChg chg="add mod">
          <ac:chgData name="Jessica de Wild (imec)" userId="971484b4-f2ba-4641-a59c-8da4aded5790" providerId="ADAL" clId="{E13EFC33-F1E1-42D0-AD66-5D7F8F57A962}" dt="2022-09-05T13:32:03.779" v="2673"/>
          <ac:spMkLst>
            <pc:docMk/>
            <pc:sldMk cId="2799809849" sldId="497"/>
            <ac:spMk id="20" creationId="{CC5FF3CC-F665-3415-70B1-32061F351580}"/>
          </ac:spMkLst>
        </pc:spChg>
        <pc:spChg chg="add mod">
          <ac:chgData name="Jessica de Wild (imec)" userId="971484b4-f2ba-4641-a59c-8da4aded5790" providerId="ADAL" clId="{E13EFC33-F1E1-42D0-AD66-5D7F8F57A962}" dt="2022-09-05T13:32:03.779" v="2673"/>
          <ac:spMkLst>
            <pc:docMk/>
            <pc:sldMk cId="2799809849" sldId="497"/>
            <ac:spMk id="21" creationId="{3019A136-07D5-65E5-B2F3-DB54E2400447}"/>
          </ac:spMkLst>
        </pc:spChg>
        <pc:picChg chg="add mod">
          <ac:chgData name="Jessica de Wild (imec)" userId="971484b4-f2ba-4641-a59c-8da4aded5790" providerId="ADAL" clId="{E13EFC33-F1E1-42D0-AD66-5D7F8F57A962}" dt="2022-09-05T13:59:47.294" v="2972" actId="1076"/>
          <ac:picMkLst>
            <pc:docMk/>
            <pc:sldMk cId="2799809849" sldId="497"/>
            <ac:picMk id="9" creationId="{DCDE14F1-E8B2-8AE8-8D40-0D3BDE147237}"/>
          </ac:picMkLst>
        </pc:picChg>
        <pc:picChg chg="add mod">
          <ac:chgData name="Jessica de Wild (imec)" userId="971484b4-f2ba-4641-a59c-8da4aded5790" providerId="ADAL" clId="{E13EFC33-F1E1-42D0-AD66-5D7F8F57A962}" dt="2022-09-05T13:59:53.737" v="2975" actId="1076"/>
          <ac:picMkLst>
            <pc:docMk/>
            <pc:sldMk cId="2799809849" sldId="497"/>
            <ac:picMk id="11" creationId="{27AC49F6-2632-7D95-0289-8E4A90079C0C}"/>
          </ac:picMkLst>
        </pc:picChg>
        <pc:picChg chg="add mod">
          <ac:chgData name="Jessica de Wild (imec)" userId="971484b4-f2ba-4641-a59c-8da4aded5790" providerId="ADAL" clId="{E13EFC33-F1E1-42D0-AD66-5D7F8F57A962}" dt="2022-09-05T13:59:51.774" v="2974" actId="1076"/>
          <ac:picMkLst>
            <pc:docMk/>
            <pc:sldMk cId="2799809849" sldId="497"/>
            <ac:picMk id="13" creationId="{D1A23816-9D65-1F22-D345-4676FC6F365C}"/>
          </ac:picMkLst>
        </pc:picChg>
        <pc:cxnChg chg="add mod">
          <ac:chgData name="Jessica de Wild (imec)" userId="971484b4-f2ba-4641-a59c-8da4aded5790" providerId="ADAL" clId="{E13EFC33-F1E1-42D0-AD66-5D7F8F57A962}" dt="2022-09-05T13:32:03.779" v="2673"/>
          <ac:cxnSpMkLst>
            <pc:docMk/>
            <pc:sldMk cId="2799809849" sldId="497"/>
            <ac:cxnSpMk id="16" creationId="{9E3307C7-9032-33F3-D9EC-D3FC7AE909A2}"/>
          </ac:cxnSpMkLst>
        </pc:cxnChg>
        <pc:cxnChg chg="add mod">
          <ac:chgData name="Jessica de Wild (imec)" userId="971484b4-f2ba-4641-a59c-8da4aded5790" providerId="ADAL" clId="{E13EFC33-F1E1-42D0-AD66-5D7F8F57A962}" dt="2022-09-05T13:32:03.779" v="2673"/>
          <ac:cxnSpMkLst>
            <pc:docMk/>
            <pc:sldMk cId="2799809849" sldId="497"/>
            <ac:cxnSpMk id="17" creationId="{B801751C-DE19-4313-D5AF-634E36E61361}"/>
          </ac:cxnSpMkLst>
        </pc:cxnChg>
        <pc:cxnChg chg="add mod">
          <ac:chgData name="Jessica de Wild (imec)" userId="971484b4-f2ba-4641-a59c-8da4aded5790" providerId="ADAL" clId="{E13EFC33-F1E1-42D0-AD66-5D7F8F57A962}" dt="2022-09-05T13:32:03.779" v="2673"/>
          <ac:cxnSpMkLst>
            <pc:docMk/>
            <pc:sldMk cId="2799809849" sldId="497"/>
            <ac:cxnSpMk id="18" creationId="{D344C6DA-B707-6828-09EF-5734AC784AA8}"/>
          </ac:cxnSpMkLst>
        </pc:cxnChg>
        <pc:cxnChg chg="add mod">
          <ac:chgData name="Jessica de Wild (imec)" userId="971484b4-f2ba-4641-a59c-8da4aded5790" providerId="ADAL" clId="{E13EFC33-F1E1-42D0-AD66-5D7F8F57A962}" dt="2022-09-05T13:32:03.779" v="2673"/>
          <ac:cxnSpMkLst>
            <pc:docMk/>
            <pc:sldMk cId="2799809849" sldId="497"/>
            <ac:cxnSpMk id="19" creationId="{F2C4DD75-9758-62F3-C2C5-5B2394E28208}"/>
          </ac:cxnSpMkLst>
        </pc:cxnChg>
      </pc:sldChg>
      <pc:sldChg chg="add">
        <pc:chgData name="Jessica de Wild (imec)" userId="971484b4-f2ba-4641-a59c-8da4aded5790" providerId="ADAL" clId="{E13EFC33-F1E1-42D0-AD66-5D7F8F57A962}" dt="2022-09-06T13:22:57.921" v="6860"/>
        <pc:sldMkLst>
          <pc:docMk/>
          <pc:sldMk cId="841766818" sldId="498"/>
        </pc:sldMkLst>
      </pc:sldChg>
      <pc:sldChg chg="addSp delSp modSp new del mod">
        <pc:chgData name="Jessica de Wild (imec)" userId="971484b4-f2ba-4641-a59c-8da4aded5790" providerId="ADAL" clId="{E13EFC33-F1E1-42D0-AD66-5D7F8F57A962}" dt="2022-09-06T13:22:40.802" v="6859" actId="2696"/>
        <pc:sldMkLst>
          <pc:docMk/>
          <pc:sldMk cId="1680694960" sldId="498"/>
        </pc:sldMkLst>
        <pc:spChg chg="mod">
          <ac:chgData name="Jessica de Wild (imec)" userId="971484b4-f2ba-4641-a59c-8da4aded5790" providerId="ADAL" clId="{E13EFC33-F1E1-42D0-AD66-5D7F8F57A962}" dt="2022-09-05T13:32:29.053" v="2675"/>
          <ac:spMkLst>
            <pc:docMk/>
            <pc:sldMk cId="1680694960" sldId="498"/>
            <ac:spMk id="2" creationId="{9C42FAA8-FC8C-1798-4EE8-AE9DB4675B2E}"/>
          </ac:spMkLst>
        </pc:spChg>
        <pc:spChg chg="mod">
          <ac:chgData name="Jessica de Wild (imec)" userId="971484b4-f2ba-4641-a59c-8da4aded5790" providerId="ADAL" clId="{E13EFC33-F1E1-42D0-AD66-5D7F8F57A962}" dt="2022-09-05T13:59:27.063" v="2968" actId="6549"/>
          <ac:spMkLst>
            <pc:docMk/>
            <pc:sldMk cId="1680694960" sldId="498"/>
            <ac:spMk id="3" creationId="{872B3ABB-26A3-0295-F474-83CB520C70ED}"/>
          </ac:spMkLst>
        </pc:spChg>
        <pc:spChg chg="add mod">
          <ac:chgData name="Jessica de Wild (imec)" userId="971484b4-f2ba-4641-a59c-8da4aded5790" providerId="ADAL" clId="{E13EFC33-F1E1-42D0-AD66-5D7F8F57A962}" dt="2022-09-05T13:32:37.637" v="2676"/>
          <ac:spMkLst>
            <pc:docMk/>
            <pc:sldMk cId="1680694960" sldId="498"/>
            <ac:spMk id="4" creationId="{488158E4-5485-B70B-0BA4-288B419D93E0}"/>
          </ac:spMkLst>
        </pc:spChg>
        <pc:spChg chg="add mod">
          <ac:chgData name="Jessica de Wild (imec)" userId="971484b4-f2ba-4641-a59c-8da4aded5790" providerId="ADAL" clId="{E13EFC33-F1E1-42D0-AD66-5D7F8F57A962}" dt="2022-09-05T13:32:37.637" v="2676"/>
          <ac:spMkLst>
            <pc:docMk/>
            <pc:sldMk cId="1680694960" sldId="498"/>
            <ac:spMk id="9" creationId="{36D484B4-C69C-85C3-ACC0-6AA463DC6994}"/>
          </ac:spMkLst>
        </pc:spChg>
        <pc:spChg chg="add mod">
          <ac:chgData name="Jessica de Wild (imec)" userId="971484b4-f2ba-4641-a59c-8da4aded5790" providerId="ADAL" clId="{E13EFC33-F1E1-42D0-AD66-5D7F8F57A962}" dt="2022-09-05T13:32:37.637" v="2676"/>
          <ac:spMkLst>
            <pc:docMk/>
            <pc:sldMk cId="1680694960" sldId="498"/>
            <ac:spMk id="10" creationId="{75CF286B-FAC5-9609-2B2F-E41DB156D343}"/>
          </ac:spMkLst>
        </pc:spChg>
        <pc:spChg chg="add del">
          <ac:chgData name="Jessica de Wild (imec)" userId="971484b4-f2ba-4641-a59c-8da4aded5790" providerId="ADAL" clId="{E13EFC33-F1E1-42D0-AD66-5D7F8F57A962}" dt="2022-09-05T13:33:40.419" v="2680" actId="478"/>
          <ac:spMkLst>
            <pc:docMk/>
            <pc:sldMk cId="1680694960" sldId="498"/>
            <ac:spMk id="12" creationId="{3605FBE7-DD5B-5E62-38C4-1CA687E3A4F6}"/>
          </ac:spMkLst>
        </pc:spChg>
        <pc:spChg chg="add del">
          <ac:chgData name="Jessica de Wild (imec)" userId="971484b4-f2ba-4641-a59c-8da4aded5790" providerId="ADAL" clId="{E13EFC33-F1E1-42D0-AD66-5D7F8F57A962}" dt="2022-09-05T13:33:41.275" v="2681" actId="478"/>
          <ac:spMkLst>
            <pc:docMk/>
            <pc:sldMk cId="1680694960" sldId="498"/>
            <ac:spMk id="14" creationId="{2CBC5735-C034-D8E9-12CF-A2C54C6F00F1}"/>
          </ac:spMkLst>
        </pc:spChg>
        <pc:spChg chg="add del">
          <ac:chgData name="Jessica de Wild (imec)" userId="971484b4-f2ba-4641-a59c-8da4aded5790" providerId="ADAL" clId="{E13EFC33-F1E1-42D0-AD66-5D7F8F57A962}" dt="2022-09-05T13:33:53.931" v="2687" actId="22"/>
          <ac:spMkLst>
            <pc:docMk/>
            <pc:sldMk cId="1680694960" sldId="498"/>
            <ac:spMk id="16" creationId="{65BAF93F-DC9A-8F4E-D50E-25B8EB6DC67C}"/>
          </ac:spMkLst>
        </pc:spChg>
        <pc:spChg chg="add del">
          <ac:chgData name="Jessica de Wild (imec)" userId="971484b4-f2ba-4641-a59c-8da4aded5790" providerId="ADAL" clId="{E13EFC33-F1E1-42D0-AD66-5D7F8F57A962}" dt="2022-09-05T13:33:53.931" v="2687" actId="22"/>
          <ac:spMkLst>
            <pc:docMk/>
            <pc:sldMk cId="1680694960" sldId="498"/>
            <ac:spMk id="18" creationId="{60ABEB8E-57A8-42F3-DD06-496024CAE52E}"/>
          </ac:spMkLst>
        </pc:spChg>
        <pc:picChg chg="add mod">
          <ac:chgData name="Jessica de Wild (imec)" userId="971484b4-f2ba-4641-a59c-8da4aded5790" providerId="ADAL" clId="{E13EFC33-F1E1-42D0-AD66-5D7F8F57A962}" dt="2022-09-05T14:00:07.026" v="2978" actId="14100"/>
          <ac:picMkLst>
            <pc:docMk/>
            <pc:sldMk cId="1680694960" sldId="498"/>
            <ac:picMk id="20" creationId="{B7508C28-08DA-329F-59CD-24AF06738510}"/>
          </ac:picMkLst>
        </pc:picChg>
        <pc:cxnChg chg="add mod">
          <ac:chgData name="Jessica de Wild (imec)" userId="971484b4-f2ba-4641-a59c-8da4aded5790" providerId="ADAL" clId="{E13EFC33-F1E1-42D0-AD66-5D7F8F57A962}" dt="2022-09-05T13:32:37.637" v="2676"/>
          <ac:cxnSpMkLst>
            <pc:docMk/>
            <pc:sldMk cId="1680694960" sldId="498"/>
            <ac:cxnSpMk id="5" creationId="{787D2838-622D-868E-69AC-2D3421C64BB8}"/>
          </ac:cxnSpMkLst>
        </pc:cxnChg>
        <pc:cxnChg chg="add mod">
          <ac:chgData name="Jessica de Wild (imec)" userId="971484b4-f2ba-4641-a59c-8da4aded5790" providerId="ADAL" clId="{E13EFC33-F1E1-42D0-AD66-5D7F8F57A962}" dt="2022-09-05T13:32:37.637" v="2676"/>
          <ac:cxnSpMkLst>
            <pc:docMk/>
            <pc:sldMk cId="1680694960" sldId="498"/>
            <ac:cxnSpMk id="6" creationId="{94A447C0-0F8F-14AF-20CD-D4E7E31AC250}"/>
          </ac:cxnSpMkLst>
        </pc:cxnChg>
        <pc:cxnChg chg="add mod">
          <ac:chgData name="Jessica de Wild (imec)" userId="971484b4-f2ba-4641-a59c-8da4aded5790" providerId="ADAL" clId="{E13EFC33-F1E1-42D0-AD66-5D7F8F57A962}" dt="2022-09-05T13:32:37.637" v="2676"/>
          <ac:cxnSpMkLst>
            <pc:docMk/>
            <pc:sldMk cId="1680694960" sldId="498"/>
            <ac:cxnSpMk id="7" creationId="{1DB13D09-391C-18B9-5924-2A4701EECA5F}"/>
          </ac:cxnSpMkLst>
        </pc:cxnChg>
        <pc:cxnChg chg="add mod">
          <ac:chgData name="Jessica de Wild (imec)" userId="971484b4-f2ba-4641-a59c-8da4aded5790" providerId="ADAL" clId="{E13EFC33-F1E1-42D0-AD66-5D7F8F57A962}" dt="2022-09-05T13:32:37.637" v="2676"/>
          <ac:cxnSpMkLst>
            <pc:docMk/>
            <pc:sldMk cId="1680694960" sldId="498"/>
            <ac:cxnSpMk id="8" creationId="{0CD527FE-3A28-F54B-1399-3F6C3A742045}"/>
          </ac:cxnSpMkLst>
        </pc:cxnChg>
      </pc:sldChg>
      <pc:sldChg chg="modSp new mod">
        <pc:chgData name="Jessica de Wild (imec)" userId="971484b4-f2ba-4641-a59c-8da4aded5790" providerId="ADAL" clId="{E13EFC33-F1E1-42D0-AD66-5D7F8F57A962}" dt="2022-09-06T10:55:53.571" v="5378" actId="20577"/>
        <pc:sldMkLst>
          <pc:docMk/>
          <pc:sldMk cId="1445521699" sldId="499"/>
        </pc:sldMkLst>
        <pc:spChg chg="mod">
          <ac:chgData name="Jessica de Wild (imec)" userId="971484b4-f2ba-4641-a59c-8da4aded5790" providerId="ADAL" clId="{E13EFC33-F1E1-42D0-AD66-5D7F8F57A962}" dt="2022-09-05T14:01:08.488" v="3022" actId="20577"/>
          <ac:spMkLst>
            <pc:docMk/>
            <pc:sldMk cId="1445521699" sldId="499"/>
            <ac:spMk id="2" creationId="{8BB33125-10B2-F32B-DEDC-D0492811FEBB}"/>
          </ac:spMkLst>
        </pc:spChg>
        <pc:spChg chg="mod">
          <ac:chgData name="Jessica de Wild (imec)" userId="971484b4-f2ba-4641-a59c-8da4aded5790" providerId="ADAL" clId="{E13EFC33-F1E1-42D0-AD66-5D7F8F57A962}" dt="2022-09-06T10:55:53.571" v="5378" actId="20577"/>
          <ac:spMkLst>
            <pc:docMk/>
            <pc:sldMk cId="1445521699" sldId="499"/>
            <ac:spMk id="3" creationId="{91D9C565-EDEB-1F97-2CFF-906D85B86DDF}"/>
          </ac:spMkLst>
        </pc:spChg>
      </pc:sldChg>
      <pc:sldChg chg="addSp delSp modSp new mod">
        <pc:chgData name="Jessica de Wild (imec)" userId="971484b4-f2ba-4641-a59c-8da4aded5790" providerId="ADAL" clId="{E13EFC33-F1E1-42D0-AD66-5D7F8F57A962}" dt="2022-09-05T13:59:09.395" v="2963" actId="403"/>
        <pc:sldMkLst>
          <pc:docMk/>
          <pc:sldMk cId="1346535694" sldId="500"/>
        </pc:sldMkLst>
        <pc:spChg chg="mod">
          <ac:chgData name="Jessica de Wild (imec)" userId="971484b4-f2ba-4641-a59c-8da4aded5790" providerId="ADAL" clId="{E13EFC33-F1E1-42D0-AD66-5D7F8F57A962}" dt="2022-09-05T13:49:47.676" v="2846" actId="20577"/>
          <ac:spMkLst>
            <pc:docMk/>
            <pc:sldMk cId="1346535694" sldId="500"/>
            <ac:spMk id="2" creationId="{B11B06CC-DFD2-6D42-2160-C154D9360257}"/>
          </ac:spMkLst>
        </pc:spChg>
        <pc:spChg chg="mod">
          <ac:chgData name="Jessica de Wild (imec)" userId="971484b4-f2ba-4641-a59c-8da4aded5790" providerId="ADAL" clId="{E13EFC33-F1E1-42D0-AD66-5D7F8F57A962}" dt="2022-09-05T13:59:09.395" v="2963" actId="403"/>
          <ac:spMkLst>
            <pc:docMk/>
            <pc:sldMk cId="1346535694" sldId="500"/>
            <ac:spMk id="3" creationId="{9EA90C80-97DB-A464-FD62-5ADBC8174E78}"/>
          </ac:spMkLst>
        </pc:spChg>
        <pc:spChg chg="add del mod">
          <ac:chgData name="Jessica de Wild (imec)" userId="971484b4-f2ba-4641-a59c-8da4aded5790" providerId="ADAL" clId="{E13EFC33-F1E1-42D0-AD66-5D7F8F57A962}" dt="2022-09-05T13:52:33.571" v="2883" actId="478"/>
          <ac:spMkLst>
            <pc:docMk/>
            <pc:sldMk cId="1346535694" sldId="500"/>
            <ac:spMk id="5" creationId="{5C4D0731-A2AE-9A61-A9DD-899277302E50}"/>
          </ac:spMkLst>
        </pc:spChg>
        <pc:spChg chg="add mod">
          <ac:chgData name="Jessica de Wild (imec)" userId="971484b4-f2ba-4641-a59c-8da4aded5790" providerId="ADAL" clId="{E13EFC33-F1E1-42D0-AD66-5D7F8F57A962}" dt="2022-09-05T13:52:41.982" v="2887" actId="1076"/>
          <ac:spMkLst>
            <pc:docMk/>
            <pc:sldMk cId="1346535694" sldId="500"/>
            <ac:spMk id="7" creationId="{134D743D-D4D4-DF14-B8D0-34E0E5F6C502}"/>
          </ac:spMkLst>
        </pc:spChg>
        <pc:spChg chg="add mod">
          <ac:chgData name="Jessica de Wild (imec)" userId="971484b4-f2ba-4641-a59c-8da4aded5790" providerId="ADAL" clId="{E13EFC33-F1E1-42D0-AD66-5D7F8F57A962}" dt="2022-09-05T13:53:10.826" v="2894" actId="1076"/>
          <ac:spMkLst>
            <pc:docMk/>
            <pc:sldMk cId="1346535694" sldId="500"/>
            <ac:spMk id="9" creationId="{2CC442D4-70B5-F229-4D06-F6F0C8F26CD0}"/>
          </ac:spMkLst>
        </pc:spChg>
        <pc:spChg chg="add mod">
          <ac:chgData name="Jessica de Wild (imec)" userId="971484b4-f2ba-4641-a59c-8da4aded5790" providerId="ADAL" clId="{E13EFC33-F1E1-42D0-AD66-5D7F8F57A962}" dt="2022-09-05T13:54:12.715" v="2900" actId="1076"/>
          <ac:spMkLst>
            <pc:docMk/>
            <pc:sldMk cId="1346535694" sldId="500"/>
            <ac:spMk id="11" creationId="{A58062C2-577B-D008-A91C-C55C57BC2D05}"/>
          </ac:spMkLst>
        </pc:spChg>
        <pc:spChg chg="add mod">
          <ac:chgData name="Jessica de Wild (imec)" userId="971484b4-f2ba-4641-a59c-8da4aded5790" providerId="ADAL" clId="{E13EFC33-F1E1-42D0-AD66-5D7F8F57A962}" dt="2022-09-05T13:55:37.371" v="2915" actId="1076"/>
          <ac:spMkLst>
            <pc:docMk/>
            <pc:sldMk cId="1346535694" sldId="500"/>
            <ac:spMk id="13" creationId="{2A21E2D5-339E-D550-7A21-658C03A98BD9}"/>
          </ac:spMkLst>
        </pc:spChg>
        <pc:spChg chg="add del mod">
          <ac:chgData name="Jessica de Wild (imec)" userId="971484b4-f2ba-4641-a59c-8da4aded5790" providerId="ADAL" clId="{E13EFC33-F1E1-42D0-AD66-5D7F8F57A962}" dt="2022-09-05T13:56:53.668" v="2918" actId="478"/>
          <ac:spMkLst>
            <pc:docMk/>
            <pc:sldMk cId="1346535694" sldId="500"/>
            <ac:spMk id="14" creationId="{84E9E19B-904F-C131-8C37-52EA1F56655F}"/>
          </ac:spMkLst>
        </pc:spChg>
        <pc:spChg chg="add del mod">
          <ac:chgData name="Jessica de Wild (imec)" userId="971484b4-f2ba-4641-a59c-8da4aded5790" providerId="ADAL" clId="{E13EFC33-F1E1-42D0-AD66-5D7F8F57A962}" dt="2022-09-05T13:58:30.040" v="2956" actId="478"/>
          <ac:spMkLst>
            <pc:docMk/>
            <pc:sldMk cId="1346535694" sldId="500"/>
            <ac:spMk id="15" creationId="{94A67BF2-F7B0-2101-2159-E8A498500284}"/>
          </ac:spMkLst>
        </pc:spChg>
        <pc:spChg chg="add mod">
          <ac:chgData name="Jessica de Wild (imec)" userId="971484b4-f2ba-4641-a59c-8da4aded5790" providerId="ADAL" clId="{E13EFC33-F1E1-42D0-AD66-5D7F8F57A962}" dt="2022-09-05T13:58:46.503" v="2960" actId="1076"/>
          <ac:spMkLst>
            <pc:docMk/>
            <pc:sldMk cId="1346535694" sldId="500"/>
            <ac:spMk id="16" creationId="{AF782362-EAFC-A725-D634-2EEAA4B3AA77}"/>
          </ac:spMkLst>
        </pc:spChg>
        <pc:spChg chg="add del mod">
          <ac:chgData name="Jessica de Wild (imec)" userId="971484b4-f2ba-4641-a59c-8da4aded5790" providerId="ADAL" clId="{E13EFC33-F1E1-42D0-AD66-5D7F8F57A962}" dt="2022-09-05T13:58:43.443" v="2959" actId="478"/>
          <ac:spMkLst>
            <pc:docMk/>
            <pc:sldMk cId="1346535694" sldId="500"/>
            <ac:spMk id="17" creationId="{C0E2EDA7-D34F-AFEA-CCFB-8A24C9E2E8F2}"/>
          </ac:spMkLst>
        </pc:spChg>
        <pc:picChg chg="add del mod">
          <ac:chgData name="Jessica de Wild (imec)" userId="971484b4-f2ba-4641-a59c-8da4aded5790" providerId="ADAL" clId="{E13EFC33-F1E1-42D0-AD66-5D7F8F57A962}" dt="2022-09-05T13:51:15.011" v="2875" actId="478"/>
          <ac:picMkLst>
            <pc:docMk/>
            <pc:sldMk cId="1346535694" sldId="500"/>
            <ac:picMk id="8194" creationId="{B3F5D27E-0F37-783B-9E76-3582933A942A}"/>
          </ac:picMkLst>
        </pc:picChg>
        <pc:picChg chg="add mod">
          <ac:chgData name="Jessica de Wild (imec)" userId="971484b4-f2ba-4641-a59c-8da4aded5790" providerId="ADAL" clId="{E13EFC33-F1E1-42D0-AD66-5D7F8F57A962}" dt="2022-09-05T13:53:14.641" v="2895" actId="1076"/>
          <ac:picMkLst>
            <pc:docMk/>
            <pc:sldMk cId="1346535694" sldId="500"/>
            <ac:picMk id="8196" creationId="{4B920639-63B4-2C83-5AB4-9DDD32F2EC9D}"/>
          </ac:picMkLst>
        </pc:picChg>
      </pc:sldChg>
      <pc:sldChg chg="add del">
        <pc:chgData name="Jessica de Wild (imec)" userId="971484b4-f2ba-4641-a59c-8da4aded5790" providerId="ADAL" clId="{E13EFC33-F1E1-42D0-AD66-5D7F8F57A962}" dt="2022-09-05T14:08:39.119" v="3224" actId="47"/>
        <pc:sldMkLst>
          <pc:docMk/>
          <pc:sldMk cId="337584222" sldId="501"/>
        </pc:sldMkLst>
      </pc:sldChg>
      <pc:sldChg chg="addSp delSp modSp new mod delAnim modAnim">
        <pc:chgData name="Jessica de Wild (imec)" userId="971484b4-f2ba-4641-a59c-8da4aded5790" providerId="ADAL" clId="{E13EFC33-F1E1-42D0-AD66-5D7F8F57A962}" dt="2022-09-06T10:54:37.159" v="5254" actId="20577"/>
        <pc:sldMkLst>
          <pc:docMk/>
          <pc:sldMk cId="1925313512" sldId="501"/>
        </pc:sldMkLst>
        <pc:spChg chg="mod">
          <ac:chgData name="Jessica de Wild (imec)" userId="971484b4-f2ba-4641-a59c-8da4aded5790" providerId="ADAL" clId="{E13EFC33-F1E1-42D0-AD66-5D7F8F57A962}" dt="2022-09-06T10:54:37.159" v="5254" actId="20577"/>
          <ac:spMkLst>
            <pc:docMk/>
            <pc:sldMk cId="1925313512" sldId="501"/>
            <ac:spMk id="2" creationId="{DBE7A4EC-AEDB-A02C-AF3A-901E9A703190}"/>
          </ac:spMkLst>
        </pc:spChg>
        <pc:spChg chg="mod">
          <ac:chgData name="Jessica de Wild (imec)" userId="971484b4-f2ba-4641-a59c-8da4aded5790" providerId="ADAL" clId="{E13EFC33-F1E1-42D0-AD66-5D7F8F57A962}" dt="2022-09-06T10:52:02.969" v="5162" actId="6549"/>
          <ac:spMkLst>
            <pc:docMk/>
            <pc:sldMk cId="1925313512" sldId="501"/>
            <ac:spMk id="3" creationId="{94074547-EB52-4DE2-3553-5A3FB122D5AB}"/>
          </ac:spMkLst>
        </pc:spChg>
        <pc:spChg chg="add del mod">
          <ac:chgData name="Jessica de Wild (imec)" userId="971484b4-f2ba-4641-a59c-8da4aded5790" providerId="ADAL" clId="{E13EFC33-F1E1-42D0-AD66-5D7F8F57A962}" dt="2022-09-05T14:10:10.272" v="3241" actId="478"/>
          <ac:spMkLst>
            <pc:docMk/>
            <pc:sldMk cId="1925313512" sldId="501"/>
            <ac:spMk id="4" creationId="{030C8032-CCDE-4843-6D46-52860DD8D9F0}"/>
          </ac:spMkLst>
        </pc:spChg>
        <pc:spChg chg="add mod">
          <ac:chgData name="Jessica de Wild (imec)" userId="971484b4-f2ba-4641-a59c-8da4aded5790" providerId="ADAL" clId="{E13EFC33-F1E1-42D0-AD66-5D7F8F57A962}" dt="2022-09-06T10:51:21.873" v="5158" actId="1037"/>
          <ac:spMkLst>
            <pc:docMk/>
            <pc:sldMk cId="1925313512" sldId="501"/>
            <ac:spMk id="5" creationId="{054EA3EC-416F-934E-845C-054784FB2F05}"/>
          </ac:spMkLst>
        </pc:spChg>
        <pc:spChg chg="add mod">
          <ac:chgData name="Jessica de Wild (imec)" userId="971484b4-f2ba-4641-a59c-8da4aded5790" providerId="ADAL" clId="{E13EFC33-F1E1-42D0-AD66-5D7F8F57A962}" dt="2022-09-06T10:51:04.830" v="5155" actId="1036"/>
          <ac:spMkLst>
            <pc:docMk/>
            <pc:sldMk cId="1925313512" sldId="501"/>
            <ac:spMk id="6" creationId="{03B3560F-F948-DFE5-4BE1-6DC80CBD57DF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6" creationId="{B3F487A0-7877-D535-A802-E3C89618ED91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7" creationId="{047C7229-286C-5402-DFFC-72AE638576AA}"/>
          </ac:spMkLst>
        </pc:spChg>
        <pc:spChg chg="add del mod">
          <ac:chgData name="Jessica de Wild (imec)" userId="971484b4-f2ba-4641-a59c-8da4aded5790" providerId="ADAL" clId="{E13EFC33-F1E1-42D0-AD66-5D7F8F57A962}" dt="2022-09-06T10:50:53.720" v="5145" actId="478"/>
          <ac:spMkLst>
            <pc:docMk/>
            <pc:sldMk cId="1925313512" sldId="501"/>
            <ac:spMk id="7" creationId="{A60F5D2E-AE6D-7AF6-6729-C447E9DB8A1B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8" creationId="{329B5DD7-3918-CDE6-047D-4B69570AE66C}"/>
          </ac:spMkLst>
        </pc:spChg>
        <pc:spChg chg="add mod">
          <ac:chgData name="Jessica de Wild (imec)" userId="971484b4-f2ba-4641-a59c-8da4aded5790" providerId="ADAL" clId="{E13EFC33-F1E1-42D0-AD66-5D7F8F57A962}" dt="2022-09-06T10:51:21.873" v="5158" actId="1037"/>
          <ac:spMkLst>
            <pc:docMk/>
            <pc:sldMk cId="1925313512" sldId="501"/>
            <ac:spMk id="8" creationId="{D3CAB6CA-09D1-C1D4-0521-E3BED11BC6FA}"/>
          </ac:spMkLst>
        </pc:spChg>
        <pc:spChg chg="add mod">
          <ac:chgData name="Jessica de Wild (imec)" userId="971484b4-f2ba-4641-a59c-8da4aded5790" providerId="ADAL" clId="{E13EFC33-F1E1-42D0-AD66-5D7F8F57A962}" dt="2022-09-06T10:51:04.830" v="5155" actId="1036"/>
          <ac:spMkLst>
            <pc:docMk/>
            <pc:sldMk cId="1925313512" sldId="501"/>
            <ac:spMk id="9" creationId="{C213A4ED-92A3-D130-B8AC-1FD0BDBE0CCB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9" creationId="{FA468493-256D-FA8F-E2D2-B4B768A29A15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0" creationId="{02086725-55DB-CC9B-497C-4BB164A970D7}"/>
          </ac:spMkLst>
        </pc:spChg>
        <pc:spChg chg="add mod">
          <ac:chgData name="Jessica de Wild (imec)" userId="971484b4-f2ba-4641-a59c-8da4aded5790" providerId="ADAL" clId="{E13EFC33-F1E1-42D0-AD66-5D7F8F57A962}" dt="2022-09-06T10:50:50.471" v="5144" actId="1036"/>
          <ac:spMkLst>
            <pc:docMk/>
            <pc:sldMk cId="1925313512" sldId="501"/>
            <ac:spMk id="10" creationId="{78F93B79-FE74-930D-7AD8-43E4F3F954CC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1" creationId="{6E94F6CD-B977-41F7-DA0F-0FE3F3E2B203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2" creationId="{115C9F65-039C-BCEA-4904-DDAF56782E8A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3" creationId="{80B9AC95-1D76-B3A1-62CE-D62E7B61BD61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4" creationId="{83550314-6086-68BF-25E8-26069F1C368B}"/>
          </ac:spMkLst>
        </pc:spChg>
        <pc:spChg chg="mod">
          <ac:chgData name="Jessica de Wild (imec)" userId="971484b4-f2ba-4641-a59c-8da4aded5790" providerId="ADAL" clId="{E13EFC33-F1E1-42D0-AD66-5D7F8F57A962}" dt="2022-09-05T14:09:46.444" v="3227"/>
          <ac:spMkLst>
            <pc:docMk/>
            <pc:sldMk cId="1925313512" sldId="501"/>
            <ac:spMk id="17" creationId="{206E219C-DA1D-9264-DDC9-D249764A53CF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8" creationId="{A3A11056-DD38-6B21-2C29-FF50C0F8BF6F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19" creationId="{FE5A0B18-E05C-7897-1153-E542948D5C73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20" creationId="{A3EEAFB8-BA29-4937-6894-96BED2A48113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21" creationId="{E7471169-8B30-9DC0-D918-FE143AEF91EB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22" creationId="{6BC5B8D9-9EEF-0F3B-201B-3B4BA1DE91AD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23" creationId="{C759790E-C858-BF22-6B74-3CA608900812}"/>
          </ac:spMkLst>
        </pc:spChg>
        <pc:spChg chg="add del mod">
          <ac:chgData name="Jessica de Wild (imec)" userId="971484b4-f2ba-4641-a59c-8da4aded5790" providerId="ADAL" clId="{E13EFC33-F1E1-42D0-AD66-5D7F8F57A962}" dt="2022-09-05T14:24:43.234" v="3338" actId="478"/>
          <ac:spMkLst>
            <pc:docMk/>
            <pc:sldMk cId="1925313512" sldId="501"/>
            <ac:spMk id="24" creationId="{A71D92E3-B23A-6ACA-29EB-DEF09DE6A950}"/>
          </ac:spMkLst>
        </pc:spChg>
        <pc:spChg chg="del mod topLvl">
          <ac:chgData name="Jessica de Wild (imec)" userId="971484b4-f2ba-4641-a59c-8da4aded5790" providerId="ADAL" clId="{E13EFC33-F1E1-42D0-AD66-5D7F8F57A962}" dt="2022-09-05T14:24:48.152" v="3340" actId="478"/>
          <ac:spMkLst>
            <pc:docMk/>
            <pc:sldMk cId="1925313512" sldId="501"/>
            <ac:spMk id="26" creationId="{E4E20E5F-949A-C819-961A-9A6C687FB153}"/>
          </ac:spMkLst>
        </pc:spChg>
        <pc:spChg chg="del mod topLvl">
          <ac:chgData name="Jessica de Wild (imec)" userId="971484b4-f2ba-4641-a59c-8da4aded5790" providerId="ADAL" clId="{E13EFC33-F1E1-42D0-AD66-5D7F8F57A962}" dt="2022-09-05T14:24:45.895" v="3339" actId="478"/>
          <ac:spMkLst>
            <pc:docMk/>
            <pc:sldMk cId="1925313512" sldId="501"/>
            <ac:spMk id="27" creationId="{38F622F0-9311-0413-7BE2-969A66C4D8F7}"/>
          </ac:spMkLst>
        </pc:spChg>
        <pc:spChg chg="add del mod">
          <ac:chgData name="Jessica de Wild (imec)" userId="971484b4-f2ba-4641-a59c-8da4aded5790" providerId="ADAL" clId="{E13EFC33-F1E1-42D0-AD66-5D7F8F57A962}" dt="2022-09-05T14:29:52.193" v="3663" actId="478"/>
          <ac:spMkLst>
            <pc:docMk/>
            <pc:sldMk cId="1925313512" sldId="501"/>
            <ac:spMk id="28" creationId="{C656D647-7AB7-355B-694A-42A64BEE29B0}"/>
          </ac:spMkLst>
        </pc:spChg>
        <pc:spChg chg="add del mod">
          <ac:chgData name="Jessica de Wild (imec)" userId="971484b4-f2ba-4641-a59c-8da4aded5790" providerId="ADAL" clId="{E13EFC33-F1E1-42D0-AD66-5D7F8F57A962}" dt="2022-09-05T14:29:52.193" v="3663" actId="478"/>
          <ac:spMkLst>
            <pc:docMk/>
            <pc:sldMk cId="1925313512" sldId="501"/>
            <ac:spMk id="30" creationId="{F830A0A8-68B8-45FB-C052-C4DFC9C36851}"/>
          </ac:spMkLst>
        </pc:spChg>
        <pc:spChg chg="add del mod">
          <ac:chgData name="Jessica de Wild (imec)" userId="971484b4-f2ba-4641-a59c-8da4aded5790" providerId="ADAL" clId="{E13EFC33-F1E1-42D0-AD66-5D7F8F57A962}" dt="2022-09-05T14:29:52.193" v="3663" actId="478"/>
          <ac:spMkLst>
            <pc:docMk/>
            <pc:sldMk cId="1925313512" sldId="501"/>
            <ac:spMk id="32" creationId="{E1BFC856-ED18-99ED-BF20-7B0864049EA0}"/>
          </ac:spMkLst>
        </pc:spChg>
        <pc:spChg chg="add del mod">
          <ac:chgData name="Jessica de Wild (imec)" userId="971484b4-f2ba-4641-a59c-8da4aded5790" providerId="ADAL" clId="{E13EFC33-F1E1-42D0-AD66-5D7F8F57A962}" dt="2022-09-05T14:29:52.193" v="3663" actId="478"/>
          <ac:spMkLst>
            <pc:docMk/>
            <pc:sldMk cId="1925313512" sldId="501"/>
            <ac:spMk id="34" creationId="{49EEFCCC-024B-279F-7471-3C30620E1B53}"/>
          </ac:spMkLst>
        </pc:spChg>
        <pc:spChg chg="add del mod">
          <ac:chgData name="Jessica de Wild (imec)" userId="971484b4-f2ba-4641-a59c-8da4aded5790" providerId="ADAL" clId="{E13EFC33-F1E1-42D0-AD66-5D7F8F57A962}" dt="2022-09-05T14:29:52.193" v="3663" actId="478"/>
          <ac:spMkLst>
            <pc:docMk/>
            <pc:sldMk cId="1925313512" sldId="501"/>
            <ac:spMk id="36" creationId="{2D2BE22A-B8BD-923E-CF92-5A8277DFC2DB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38" creationId="{AB18F9BC-8286-E39A-C8FB-6EA48E18A8CC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39" creationId="{07DB59DC-0EF3-2F10-604E-74B0744C8188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0" creationId="{01BCD5A3-5B1E-CEF3-0411-3F2A54BF75CF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1" creationId="{49C22725-8419-FAD5-291F-1F1FAE4C051A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2" creationId="{DA494CB5-7C52-A6F6-65FD-3EA5489BB333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3" creationId="{6F395CE5-A492-A9BB-965E-955134D60D99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4" creationId="{1FB81395-BB5E-212A-1FC2-1E591850A78A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5" creationId="{669DD386-100F-06A0-ACD4-01FC9B245836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46" creationId="{B25CBF03-A0D9-7004-9E18-59908032E124}"/>
          </ac:spMkLst>
        </pc:spChg>
        <pc:spChg chg="mod">
          <ac:chgData name="Jessica de Wild (imec)" userId="971484b4-f2ba-4641-a59c-8da4aded5790" providerId="ADAL" clId="{E13EFC33-F1E1-42D0-AD66-5D7F8F57A962}" dt="2022-09-05T14:56:54.372" v="3909" actId="1035"/>
          <ac:spMkLst>
            <pc:docMk/>
            <pc:sldMk cId="1925313512" sldId="501"/>
            <ac:spMk id="49" creationId="{518E2FE4-016B-420E-07BF-3713AB4A0E6C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0" creationId="{D52358E2-2199-BC85-4E2B-04632254CD1D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1" creationId="{32B9F1B6-792F-1054-DD28-CCA2D4FD3FE3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2" creationId="{E6F11ADE-B627-A9FB-CA7A-30BC3D3AE1D4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3" creationId="{0E3916CE-1BD7-A57A-690A-BCC5E4D13A49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4" creationId="{ACA6052D-51D3-1F09-594E-CCDBA5D589BF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5" creationId="{AC97740D-B199-36A4-89BF-5640F9956122}"/>
          </ac:spMkLst>
        </pc:spChg>
        <pc:spChg chg="add del mod">
          <ac:chgData name="Jessica de Wild (imec)" userId="971484b4-f2ba-4641-a59c-8da4aded5790" providerId="ADAL" clId="{E13EFC33-F1E1-42D0-AD66-5D7F8F57A962}" dt="2022-09-05T15:04:55.605" v="4298" actId="21"/>
          <ac:spMkLst>
            <pc:docMk/>
            <pc:sldMk cId="1925313512" sldId="501"/>
            <ac:spMk id="56" creationId="{C586BEB9-916D-4B46-64A4-68395E0DBD1C}"/>
          </ac:spMkLst>
        </pc:spChg>
        <pc:grpChg chg="add del mod">
          <ac:chgData name="Jessica de Wild (imec)" userId="971484b4-f2ba-4641-a59c-8da4aded5790" providerId="ADAL" clId="{E13EFC33-F1E1-42D0-AD66-5D7F8F57A962}" dt="2022-09-05T14:24:43.234" v="3338" actId="478"/>
          <ac:grpSpMkLst>
            <pc:docMk/>
            <pc:sldMk cId="1925313512" sldId="501"/>
            <ac:grpSpMk id="15" creationId="{40D1E02D-DDC7-B040-6209-C118DF8A4399}"/>
          </ac:grpSpMkLst>
        </pc:grpChg>
        <pc:grpChg chg="add del mod">
          <ac:chgData name="Jessica de Wild (imec)" userId="971484b4-f2ba-4641-a59c-8da4aded5790" providerId="ADAL" clId="{E13EFC33-F1E1-42D0-AD66-5D7F8F57A962}" dt="2022-09-05T14:24:45.895" v="3339" actId="478"/>
          <ac:grpSpMkLst>
            <pc:docMk/>
            <pc:sldMk cId="1925313512" sldId="501"/>
            <ac:grpSpMk id="25" creationId="{73D599D6-2EE5-7263-F6AA-9FE4CE37BC7C}"/>
          </ac:grpSpMkLst>
        </pc:grpChg>
        <pc:grpChg chg="add del mod">
          <ac:chgData name="Jessica de Wild (imec)" userId="971484b4-f2ba-4641-a59c-8da4aded5790" providerId="ADAL" clId="{E13EFC33-F1E1-42D0-AD66-5D7F8F57A962}" dt="2022-09-05T15:04:55.605" v="4298" actId="21"/>
          <ac:grpSpMkLst>
            <pc:docMk/>
            <pc:sldMk cId="1925313512" sldId="501"/>
            <ac:grpSpMk id="47" creationId="{82F6F0A8-00D5-F3F7-825E-908D48C7A601}"/>
          </ac:grpSpMkLst>
        </pc:grpChg>
        <pc:picChg chg="add mod">
          <ac:chgData name="Jessica de Wild (imec)" userId="971484b4-f2ba-4641-a59c-8da4aded5790" providerId="ADAL" clId="{E13EFC33-F1E1-42D0-AD66-5D7F8F57A962}" dt="2022-09-06T10:50:24.796" v="5046" actId="1076"/>
          <ac:picMkLst>
            <pc:docMk/>
            <pc:sldMk cId="1925313512" sldId="501"/>
            <ac:picMk id="15362" creationId="{2EB331B5-C5DB-9AE4-B3BD-729C10D088DD}"/>
          </ac:picMkLst>
        </pc:picChg>
        <pc:cxnChg chg="add mod">
          <ac:chgData name="Jessica de Wild (imec)" userId="971484b4-f2ba-4641-a59c-8da4aded5790" providerId="ADAL" clId="{E13EFC33-F1E1-42D0-AD66-5D7F8F57A962}" dt="2022-09-06T10:50:50.471" v="5144" actId="1036"/>
          <ac:cxnSpMkLst>
            <pc:docMk/>
            <pc:sldMk cId="1925313512" sldId="501"/>
            <ac:cxnSpMk id="4" creationId="{FAD56E8B-9930-557F-CC0C-845906142F2A}"/>
          </ac:cxnSpMkLst>
        </pc:cxnChg>
        <pc:cxnChg chg="add del mod">
          <ac:chgData name="Jessica de Wild (imec)" userId="971484b4-f2ba-4641-a59c-8da4aded5790" providerId="ADAL" clId="{E13EFC33-F1E1-42D0-AD66-5D7F8F57A962}" dt="2022-09-05T14:24:43.234" v="3338" actId="478"/>
          <ac:cxnSpMkLst>
            <pc:docMk/>
            <pc:sldMk cId="1925313512" sldId="501"/>
            <ac:cxnSpMk id="5" creationId="{0E55993F-0C86-B432-886F-01C58CBE6DA5}"/>
          </ac:cxnSpMkLst>
        </pc:cxnChg>
        <pc:cxnChg chg="mod">
          <ac:chgData name="Jessica de Wild (imec)" userId="971484b4-f2ba-4641-a59c-8da4aded5790" providerId="ADAL" clId="{E13EFC33-F1E1-42D0-AD66-5D7F8F57A962}" dt="2022-09-05T14:09:46.444" v="3227"/>
          <ac:cxnSpMkLst>
            <pc:docMk/>
            <pc:sldMk cId="1925313512" sldId="501"/>
            <ac:cxnSpMk id="16" creationId="{509FD2D3-9796-CCFB-A897-A354B3DB1A85}"/>
          </ac:cxnSpMkLst>
        </pc:cxnChg>
        <pc:cxnChg chg="add del mod">
          <ac:chgData name="Jessica de Wild (imec)" userId="971484b4-f2ba-4641-a59c-8da4aded5790" providerId="ADAL" clId="{E13EFC33-F1E1-42D0-AD66-5D7F8F57A962}" dt="2022-09-05T15:04:55.605" v="4298" actId="21"/>
          <ac:cxnSpMkLst>
            <pc:docMk/>
            <pc:sldMk cId="1925313512" sldId="501"/>
            <ac:cxnSpMk id="37" creationId="{1617186E-304C-45B3-47C3-3B5B82985E56}"/>
          </ac:cxnSpMkLst>
        </pc:cxnChg>
        <pc:cxnChg chg="mod">
          <ac:chgData name="Jessica de Wild (imec)" userId="971484b4-f2ba-4641-a59c-8da4aded5790" providerId="ADAL" clId="{E13EFC33-F1E1-42D0-AD66-5D7F8F57A962}" dt="2022-09-05T14:33:12.026" v="3815"/>
          <ac:cxnSpMkLst>
            <pc:docMk/>
            <pc:sldMk cId="1925313512" sldId="501"/>
            <ac:cxnSpMk id="48" creationId="{D5440E71-160E-9F98-DAB1-35083469DEAD}"/>
          </ac:cxnSpMkLst>
        </pc:cxnChg>
      </pc:sldChg>
      <pc:sldChg chg="delSp modSp add del mod delAnim">
        <pc:chgData name="Jessica de Wild (imec)" userId="971484b4-f2ba-4641-a59c-8da4aded5790" providerId="ADAL" clId="{E13EFC33-F1E1-42D0-AD66-5D7F8F57A962}" dt="2022-09-05T14:47:08.097" v="3899" actId="47"/>
        <pc:sldMkLst>
          <pc:docMk/>
          <pc:sldMk cId="1948784843" sldId="502"/>
        </pc:sldMkLst>
        <pc:spChg chg="mod">
          <ac:chgData name="Jessica de Wild (imec)" userId="971484b4-f2ba-4641-a59c-8da4aded5790" providerId="ADAL" clId="{E13EFC33-F1E1-42D0-AD66-5D7F8F57A962}" dt="2022-09-05T14:30:51.861" v="3788" actId="20577"/>
          <ac:spMkLst>
            <pc:docMk/>
            <pc:sldMk cId="1948784843" sldId="502"/>
            <ac:spMk id="3" creationId="{94074547-EB52-4DE2-3553-5A3FB122D5AB}"/>
          </ac:spMkLst>
        </pc:spChg>
        <pc:spChg chg="del topLvl">
          <ac:chgData name="Jessica de Wild (imec)" userId="971484b4-f2ba-4641-a59c-8da4aded5790" providerId="ADAL" clId="{E13EFC33-F1E1-42D0-AD66-5D7F8F57A962}" dt="2022-09-05T14:32:58.548" v="3813" actId="478"/>
          <ac:spMkLst>
            <pc:docMk/>
            <pc:sldMk cId="1948784843" sldId="502"/>
            <ac:spMk id="26" creationId="{E4E20E5F-949A-C819-961A-9A6C687FB153}"/>
          </ac:spMkLst>
        </pc:spChg>
        <pc:spChg chg="del topLvl">
          <ac:chgData name="Jessica de Wild (imec)" userId="971484b4-f2ba-4641-a59c-8da4aded5790" providerId="ADAL" clId="{E13EFC33-F1E1-42D0-AD66-5D7F8F57A962}" dt="2022-09-05T14:32:55.549" v="3812" actId="478"/>
          <ac:spMkLst>
            <pc:docMk/>
            <pc:sldMk cId="1948784843" sldId="502"/>
            <ac:spMk id="27" creationId="{38F622F0-9311-0413-7BE2-969A66C4D8F7}"/>
          </ac:spMkLst>
        </pc:spChg>
        <pc:grpChg chg="mod">
          <ac:chgData name="Jessica de Wild (imec)" userId="971484b4-f2ba-4641-a59c-8da4aded5790" providerId="ADAL" clId="{E13EFC33-F1E1-42D0-AD66-5D7F8F57A962}" dt="2022-09-05T14:32:51.653" v="3811" actId="14100"/>
          <ac:grpSpMkLst>
            <pc:docMk/>
            <pc:sldMk cId="1948784843" sldId="502"/>
            <ac:grpSpMk id="15" creationId="{40D1E02D-DDC7-B040-6209-C118DF8A4399}"/>
          </ac:grpSpMkLst>
        </pc:grpChg>
        <pc:grpChg chg="del">
          <ac:chgData name="Jessica de Wild (imec)" userId="971484b4-f2ba-4641-a59c-8da4aded5790" providerId="ADAL" clId="{E13EFC33-F1E1-42D0-AD66-5D7F8F57A962}" dt="2022-09-05T14:32:55.549" v="3812" actId="478"/>
          <ac:grpSpMkLst>
            <pc:docMk/>
            <pc:sldMk cId="1948784843" sldId="502"/>
            <ac:grpSpMk id="25" creationId="{73D599D6-2EE5-7263-F6AA-9FE4CE37BC7C}"/>
          </ac:grpSpMkLst>
        </pc:grpChg>
        <pc:cxnChg chg="mod">
          <ac:chgData name="Jessica de Wild (imec)" userId="971484b4-f2ba-4641-a59c-8da4aded5790" providerId="ADAL" clId="{E13EFC33-F1E1-42D0-AD66-5D7F8F57A962}" dt="2022-09-05T14:33:02.287" v="3814" actId="14100"/>
          <ac:cxnSpMkLst>
            <pc:docMk/>
            <pc:sldMk cId="1948784843" sldId="502"/>
            <ac:cxnSpMk id="5" creationId="{0E55993F-0C86-B432-886F-01C58CBE6DA5}"/>
          </ac:cxnSpMkLst>
        </pc:cxnChg>
      </pc:sldChg>
      <pc:sldChg chg="addSp modSp new mod modAnim">
        <pc:chgData name="Jessica de Wild (imec)" userId="971484b4-f2ba-4641-a59c-8da4aded5790" providerId="ADAL" clId="{E13EFC33-F1E1-42D0-AD66-5D7F8F57A962}" dt="2022-09-06T10:54:48.336" v="5269" actId="20577"/>
        <pc:sldMkLst>
          <pc:docMk/>
          <pc:sldMk cId="2008767603" sldId="502"/>
        </pc:sldMkLst>
        <pc:spChg chg="mod">
          <ac:chgData name="Jessica de Wild (imec)" userId="971484b4-f2ba-4641-a59c-8da4aded5790" providerId="ADAL" clId="{E13EFC33-F1E1-42D0-AD66-5D7F8F57A962}" dt="2022-09-06T10:54:48.336" v="5269" actId="20577"/>
          <ac:spMkLst>
            <pc:docMk/>
            <pc:sldMk cId="2008767603" sldId="502"/>
            <ac:spMk id="2" creationId="{35B60CA4-D6B7-6111-4B28-2BC7AE20C5D0}"/>
          </ac:spMkLst>
        </pc:spChg>
        <pc:spChg chg="mod">
          <ac:chgData name="Jessica de Wild (imec)" userId="971484b4-f2ba-4641-a59c-8da4aded5790" providerId="ADAL" clId="{E13EFC33-F1E1-42D0-AD66-5D7F8F57A962}" dt="2022-09-06T10:52:29.577" v="5207" actId="20577"/>
          <ac:spMkLst>
            <pc:docMk/>
            <pc:sldMk cId="2008767603" sldId="502"/>
            <ac:spMk id="3" creationId="{0F98D6AC-D2D1-EB29-ABE9-B58C8F9CEAE7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5" creationId="{550DEC5D-3C72-5179-8915-4C14D84782E1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6" creationId="{CF9C910C-4EC1-CC5B-AD28-2660A12B2A4A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7" creationId="{58EE873B-9BFD-85F9-EB6B-3182E43E02F9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8" creationId="{B59B50DD-C756-F602-86B7-65FC0B000396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9" creationId="{97734D20-BE32-CA3C-930D-609925C92E0C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0" creationId="{33A630DF-3E39-D026-21C2-FAD5C982E053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1" creationId="{FE0D5947-3DEB-447F-4CEB-0241096BD890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2" creationId="{2A92DDFF-DB9D-3133-0568-6524F1EC8026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3" creationId="{7C6B4362-91D9-1099-3222-FA142F2B1002}"/>
          </ac:spMkLst>
        </pc:spChg>
        <pc:spChg chg="mod">
          <ac:chgData name="Jessica de Wild (imec)" userId="971484b4-f2ba-4641-a59c-8da4aded5790" providerId="ADAL" clId="{E13EFC33-F1E1-42D0-AD66-5D7F8F57A962}" dt="2022-09-05T15:05:02.491" v="4306"/>
          <ac:spMkLst>
            <pc:docMk/>
            <pc:sldMk cId="2008767603" sldId="502"/>
            <ac:spMk id="16" creationId="{D6456F5C-3AE7-45C4-E85D-DB577F8BD77B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7" creationId="{78840E49-FE1D-7913-F28B-EB5332F72AF2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8" creationId="{A2B25DC1-AC7B-77E5-6C68-235CCDD98D4A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19" creationId="{2997B1B4-6009-7EC1-8727-6308A6CBF654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20" creationId="{46E4DA61-E020-181F-FA12-AE04BAABF55E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21" creationId="{5AE4F973-0102-D40A-E006-A8A27ECFF4DC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22" creationId="{30936160-F766-67E4-4FF3-1E96D36A2478}"/>
          </ac:spMkLst>
        </pc:spChg>
        <pc:spChg chg="add mod">
          <ac:chgData name="Jessica de Wild (imec)" userId="971484b4-f2ba-4641-a59c-8da4aded5790" providerId="ADAL" clId="{E13EFC33-F1E1-42D0-AD66-5D7F8F57A962}" dt="2022-09-05T15:05:04.561" v="4341" actId="1035"/>
          <ac:spMkLst>
            <pc:docMk/>
            <pc:sldMk cId="2008767603" sldId="502"/>
            <ac:spMk id="23" creationId="{DFA2F829-413B-12C5-3A19-5EA733B0C2BD}"/>
          </ac:spMkLst>
        </pc:spChg>
        <pc:grpChg chg="add mod">
          <ac:chgData name="Jessica de Wild (imec)" userId="971484b4-f2ba-4641-a59c-8da4aded5790" providerId="ADAL" clId="{E13EFC33-F1E1-42D0-AD66-5D7F8F57A962}" dt="2022-09-05T15:05:04.561" v="4341" actId="1035"/>
          <ac:grpSpMkLst>
            <pc:docMk/>
            <pc:sldMk cId="2008767603" sldId="502"/>
            <ac:grpSpMk id="14" creationId="{0F146ED3-D08E-3506-7F98-64CF79445DDB}"/>
          </ac:grpSpMkLst>
        </pc:grpChg>
        <pc:cxnChg chg="add mod">
          <ac:chgData name="Jessica de Wild (imec)" userId="971484b4-f2ba-4641-a59c-8da4aded5790" providerId="ADAL" clId="{E13EFC33-F1E1-42D0-AD66-5D7F8F57A962}" dt="2022-09-05T15:05:04.561" v="4341" actId="1035"/>
          <ac:cxnSpMkLst>
            <pc:docMk/>
            <pc:sldMk cId="2008767603" sldId="502"/>
            <ac:cxnSpMk id="4" creationId="{AFA932EA-4B21-CF1E-A145-5066065B43FD}"/>
          </ac:cxnSpMkLst>
        </pc:cxnChg>
        <pc:cxnChg chg="mod">
          <ac:chgData name="Jessica de Wild (imec)" userId="971484b4-f2ba-4641-a59c-8da4aded5790" providerId="ADAL" clId="{E13EFC33-F1E1-42D0-AD66-5D7F8F57A962}" dt="2022-09-05T15:05:02.491" v="4306"/>
          <ac:cxnSpMkLst>
            <pc:docMk/>
            <pc:sldMk cId="2008767603" sldId="502"/>
            <ac:cxnSpMk id="15" creationId="{3F42AC5D-6B4D-50E8-4C30-0F6E2035DED6}"/>
          </ac:cxnSpMkLst>
        </pc:cxnChg>
      </pc:sldChg>
      <pc:sldChg chg="addSp modSp new mod modAnim">
        <pc:chgData name="Jessica de Wild (imec)" userId="971484b4-f2ba-4641-a59c-8da4aded5790" providerId="ADAL" clId="{E13EFC33-F1E1-42D0-AD66-5D7F8F57A962}" dt="2022-09-06T10:54:56.111" v="5284" actId="20577"/>
        <pc:sldMkLst>
          <pc:docMk/>
          <pc:sldMk cId="1017441721" sldId="503"/>
        </pc:sldMkLst>
        <pc:spChg chg="mod">
          <ac:chgData name="Jessica de Wild (imec)" userId="971484b4-f2ba-4641-a59c-8da4aded5790" providerId="ADAL" clId="{E13EFC33-F1E1-42D0-AD66-5D7F8F57A962}" dt="2022-09-06T10:54:56.111" v="5284" actId="20577"/>
          <ac:spMkLst>
            <pc:docMk/>
            <pc:sldMk cId="1017441721" sldId="503"/>
            <ac:spMk id="2" creationId="{D5132CD5-F374-E662-EDFC-69AF4042898C}"/>
          </ac:spMkLst>
        </pc:spChg>
        <pc:spChg chg="mod">
          <ac:chgData name="Jessica de Wild (imec)" userId="971484b4-f2ba-4641-a59c-8da4aded5790" providerId="ADAL" clId="{E13EFC33-F1E1-42D0-AD66-5D7F8F57A962}" dt="2022-09-06T10:52:59.887" v="5223" actId="20577"/>
          <ac:spMkLst>
            <pc:docMk/>
            <pc:sldMk cId="1017441721" sldId="503"/>
            <ac:spMk id="3" creationId="{8F808F5A-9F9A-5856-0465-42193BD9B466}"/>
          </ac:spMkLst>
        </pc:spChg>
        <pc:spChg chg="add mod">
          <ac:chgData name="Jessica de Wild (imec)" userId="971484b4-f2ba-4641-a59c-8da4aded5790" providerId="ADAL" clId="{E13EFC33-F1E1-42D0-AD66-5D7F8F57A962}" dt="2022-09-05T15:34:37.384" v="4448" actId="1076"/>
          <ac:spMkLst>
            <pc:docMk/>
            <pc:sldMk cId="1017441721" sldId="503"/>
            <ac:spMk id="4" creationId="{6A78ADC3-34B6-C91B-29B5-2D2CF57DE233}"/>
          </ac:spMkLst>
        </pc:spChg>
        <pc:spChg chg="add mod">
          <ac:chgData name="Jessica de Wild (imec)" userId="971484b4-f2ba-4641-a59c-8da4aded5790" providerId="ADAL" clId="{E13EFC33-F1E1-42D0-AD66-5D7F8F57A962}" dt="2022-09-05T15:34:37.384" v="4448" actId="1076"/>
          <ac:spMkLst>
            <pc:docMk/>
            <pc:sldMk cId="1017441721" sldId="503"/>
            <ac:spMk id="5" creationId="{A0738CE8-4F1E-B00A-482C-9879C4826FF7}"/>
          </ac:spMkLst>
        </pc:spChg>
        <pc:spChg chg="add mod">
          <ac:chgData name="Jessica de Wild (imec)" userId="971484b4-f2ba-4641-a59c-8da4aded5790" providerId="ADAL" clId="{E13EFC33-F1E1-42D0-AD66-5D7F8F57A962}" dt="2022-09-05T15:34:37.384" v="4448" actId="1076"/>
          <ac:spMkLst>
            <pc:docMk/>
            <pc:sldMk cId="1017441721" sldId="503"/>
            <ac:spMk id="6" creationId="{8D783225-3BA5-3A1D-77AA-42A3D9D296FE}"/>
          </ac:spMkLst>
        </pc:spChg>
        <pc:spChg chg="mod">
          <ac:chgData name="Jessica de Wild (imec)" userId="971484b4-f2ba-4641-a59c-8da4aded5790" providerId="ADAL" clId="{E13EFC33-F1E1-42D0-AD66-5D7F8F57A962}" dt="2022-09-05T15:34:32.873" v="4447"/>
          <ac:spMkLst>
            <pc:docMk/>
            <pc:sldMk cId="1017441721" sldId="503"/>
            <ac:spMk id="9" creationId="{55DBC716-499D-97E2-0BEE-585925DAF9A2}"/>
          </ac:spMkLst>
        </pc:spChg>
        <pc:spChg chg="add mod">
          <ac:chgData name="Jessica de Wild (imec)" userId="971484b4-f2ba-4641-a59c-8da4aded5790" providerId="ADAL" clId="{E13EFC33-F1E1-42D0-AD66-5D7F8F57A962}" dt="2022-09-05T15:34:37.384" v="4448" actId="1076"/>
          <ac:spMkLst>
            <pc:docMk/>
            <pc:sldMk cId="1017441721" sldId="503"/>
            <ac:spMk id="10" creationId="{D1B06BA8-3135-9612-8359-3338DA387D55}"/>
          </ac:spMkLst>
        </pc:spChg>
        <pc:spChg chg="add mod">
          <ac:chgData name="Jessica de Wild (imec)" userId="971484b4-f2ba-4641-a59c-8da4aded5790" providerId="ADAL" clId="{E13EFC33-F1E1-42D0-AD66-5D7F8F57A962}" dt="2022-09-05T15:34:37.384" v="4448" actId="1076"/>
          <ac:spMkLst>
            <pc:docMk/>
            <pc:sldMk cId="1017441721" sldId="503"/>
            <ac:spMk id="11" creationId="{1B906DB8-B564-1646-72AC-683BED0F134C}"/>
          </ac:spMkLst>
        </pc:spChg>
        <pc:spChg chg="add mod">
          <ac:chgData name="Jessica de Wild (imec)" userId="971484b4-f2ba-4641-a59c-8da4aded5790" providerId="ADAL" clId="{E13EFC33-F1E1-42D0-AD66-5D7F8F57A962}" dt="2022-09-05T15:41:45.778" v="4600" actId="1076"/>
          <ac:spMkLst>
            <pc:docMk/>
            <pc:sldMk cId="1017441721" sldId="503"/>
            <ac:spMk id="15" creationId="{2AC876D9-03AF-1DA4-A134-2D3420B21838}"/>
          </ac:spMkLst>
        </pc:spChg>
        <pc:grpChg chg="add mod">
          <ac:chgData name="Jessica de Wild (imec)" userId="971484b4-f2ba-4641-a59c-8da4aded5790" providerId="ADAL" clId="{E13EFC33-F1E1-42D0-AD66-5D7F8F57A962}" dt="2022-09-05T15:34:37.384" v="4448" actId="1076"/>
          <ac:grpSpMkLst>
            <pc:docMk/>
            <pc:sldMk cId="1017441721" sldId="503"/>
            <ac:grpSpMk id="7" creationId="{5E637FF9-19D4-A378-2A9A-4E7DE425AED6}"/>
          </ac:grpSpMkLst>
        </pc:grpChg>
        <pc:picChg chg="add mod">
          <ac:chgData name="Jessica de Wild (imec)" userId="971484b4-f2ba-4641-a59c-8da4aded5790" providerId="ADAL" clId="{E13EFC33-F1E1-42D0-AD66-5D7F8F57A962}" dt="2022-09-05T15:41:33.336" v="4597" actId="1076"/>
          <ac:picMkLst>
            <pc:docMk/>
            <pc:sldMk cId="1017441721" sldId="503"/>
            <ac:picMk id="13" creationId="{D03D8A88-C0BB-0D03-ED94-8FE0D4ADFF15}"/>
          </ac:picMkLst>
        </pc:picChg>
        <pc:cxnChg chg="mod">
          <ac:chgData name="Jessica de Wild (imec)" userId="971484b4-f2ba-4641-a59c-8da4aded5790" providerId="ADAL" clId="{E13EFC33-F1E1-42D0-AD66-5D7F8F57A962}" dt="2022-09-05T15:34:32.873" v="4447"/>
          <ac:cxnSpMkLst>
            <pc:docMk/>
            <pc:sldMk cId="1017441721" sldId="503"/>
            <ac:cxnSpMk id="8" creationId="{36EFA1EF-D558-92EC-8280-B1BF869A0968}"/>
          </ac:cxnSpMkLst>
        </pc:cxnChg>
      </pc:sldChg>
      <pc:sldChg chg="addSp delSp modSp add mod">
        <pc:chgData name="Jessica de Wild (imec)" userId="971484b4-f2ba-4641-a59c-8da4aded5790" providerId="ADAL" clId="{E13EFC33-F1E1-42D0-AD66-5D7F8F57A962}" dt="2022-09-06T10:55:03.077" v="5299" actId="20577"/>
        <pc:sldMkLst>
          <pc:docMk/>
          <pc:sldMk cId="3242193393" sldId="504"/>
        </pc:sldMkLst>
        <pc:spChg chg="mod">
          <ac:chgData name="Jessica de Wild (imec)" userId="971484b4-f2ba-4641-a59c-8da4aded5790" providerId="ADAL" clId="{E13EFC33-F1E1-42D0-AD66-5D7F8F57A962}" dt="2022-09-06T10:55:03.077" v="5299" actId="20577"/>
          <ac:spMkLst>
            <pc:docMk/>
            <pc:sldMk cId="3242193393" sldId="504"/>
            <ac:spMk id="2" creationId="{D5132CD5-F374-E662-EDFC-69AF4042898C}"/>
          </ac:spMkLst>
        </pc:spChg>
        <pc:spChg chg="mod">
          <ac:chgData name="Jessica de Wild (imec)" userId="971484b4-f2ba-4641-a59c-8da4aded5790" providerId="ADAL" clId="{E13EFC33-F1E1-42D0-AD66-5D7F8F57A962}" dt="2022-09-06T10:53:08.908" v="5239" actId="20577"/>
          <ac:spMkLst>
            <pc:docMk/>
            <pc:sldMk cId="3242193393" sldId="504"/>
            <ac:spMk id="3" creationId="{8F808F5A-9F9A-5856-0465-42193BD9B466}"/>
          </ac:spMkLst>
        </pc:spChg>
        <pc:spChg chg="del">
          <ac:chgData name="Jessica de Wild (imec)" userId="971484b4-f2ba-4641-a59c-8da4aded5790" providerId="ADAL" clId="{E13EFC33-F1E1-42D0-AD66-5D7F8F57A962}" dt="2022-09-05T15:40:35.469" v="4487" actId="478"/>
          <ac:spMkLst>
            <pc:docMk/>
            <pc:sldMk cId="3242193393" sldId="504"/>
            <ac:spMk id="15" creationId="{2AC876D9-03AF-1DA4-A134-2D3420B21838}"/>
          </ac:spMkLst>
        </pc:spChg>
        <pc:spChg chg="add del mod">
          <ac:chgData name="Jessica de Wild (imec)" userId="971484b4-f2ba-4641-a59c-8da4aded5790" providerId="ADAL" clId="{E13EFC33-F1E1-42D0-AD66-5D7F8F57A962}" dt="2022-09-05T15:40:48.649" v="4489" actId="478"/>
          <ac:spMkLst>
            <pc:docMk/>
            <pc:sldMk cId="3242193393" sldId="504"/>
            <ac:spMk id="16" creationId="{FB520E26-F1D7-7E9C-0DAB-0F6CEEA1F2FD}"/>
          </ac:spMkLst>
        </pc:spChg>
        <pc:picChg chg="del">
          <ac:chgData name="Jessica de Wild (imec)" userId="971484b4-f2ba-4641-a59c-8da4aded5790" providerId="ADAL" clId="{E13EFC33-F1E1-42D0-AD66-5D7F8F57A962}" dt="2022-09-05T15:40:22.230" v="4484" actId="478"/>
          <ac:picMkLst>
            <pc:docMk/>
            <pc:sldMk cId="3242193393" sldId="504"/>
            <ac:picMk id="13" creationId="{D03D8A88-C0BB-0D03-ED94-8FE0D4ADFF15}"/>
          </ac:picMkLst>
        </pc:picChg>
        <pc:picChg chg="add mod">
          <ac:chgData name="Jessica de Wild (imec)" userId="971484b4-f2ba-4641-a59c-8da4aded5790" providerId="ADAL" clId="{E13EFC33-F1E1-42D0-AD66-5D7F8F57A962}" dt="2022-09-05T15:40:33.713" v="4486" actId="1076"/>
          <ac:picMkLst>
            <pc:docMk/>
            <pc:sldMk cId="3242193393" sldId="504"/>
            <ac:picMk id="14" creationId="{1B9B3ACB-183D-207C-89A5-F0392708D268}"/>
          </ac:picMkLst>
        </pc:picChg>
      </pc:sldChg>
      <pc:sldChg chg="addSp delSp modSp new mod">
        <pc:chgData name="Jessica de Wild (imec)" userId="971484b4-f2ba-4641-a59c-8da4aded5790" providerId="ADAL" clId="{E13EFC33-F1E1-42D0-AD66-5D7F8F57A962}" dt="2022-09-06T12:47:18.571" v="6355" actId="1076"/>
        <pc:sldMkLst>
          <pc:docMk/>
          <pc:sldMk cId="3159149125" sldId="505"/>
        </pc:sldMkLst>
        <pc:spChg chg="mod">
          <ac:chgData name="Jessica de Wild (imec)" userId="971484b4-f2ba-4641-a59c-8da4aded5790" providerId="ADAL" clId="{E13EFC33-F1E1-42D0-AD66-5D7F8F57A962}" dt="2022-09-06T10:55:22.076" v="5335" actId="20577"/>
          <ac:spMkLst>
            <pc:docMk/>
            <pc:sldMk cId="3159149125" sldId="505"/>
            <ac:spMk id="2" creationId="{1F951652-E532-4CA3-6110-1AB1355C0E8A}"/>
          </ac:spMkLst>
        </pc:spChg>
        <pc:spChg chg="mod">
          <ac:chgData name="Jessica de Wild (imec)" userId="971484b4-f2ba-4641-a59c-8da4aded5790" providerId="ADAL" clId="{E13EFC33-F1E1-42D0-AD66-5D7F8F57A962}" dt="2022-09-06T11:05:35.136" v="5843" actId="5793"/>
          <ac:spMkLst>
            <pc:docMk/>
            <pc:sldMk cId="3159149125" sldId="505"/>
            <ac:spMk id="3" creationId="{18CC8531-820F-AC9A-4794-B7B89B716A4B}"/>
          </ac:spMkLst>
        </pc:spChg>
        <pc:spChg chg="add mod">
          <ac:chgData name="Jessica de Wild (imec)" userId="971484b4-f2ba-4641-a59c-8da4aded5790" providerId="ADAL" clId="{E13EFC33-F1E1-42D0-AD66-5D7F8F57A962}" dt="2022-09-06T12:47:15.427" v="6354" actId="1076"/>
          <ac:spMkLst>
            <pc:docMk/>
            <pc:sldMk cId="3159149125" sldId="505"/>
            <ac:spMk id="4" creationId="{68FEFF06-3E3B-DAEF-F876-F8D9A2643BEF}"/>
          </ac:spMkLst>
        </pc:spChg>
        <pc:spChg chg="add mod">
          <ac:chgData name="Jessica de Wild (imec)" userId="971484b4-f2ba-4641-a59c-8da4aded5790" providerId="ADAL" clId="{E13EFC33-F1E1-42D0-AD66-5D7F8F57A962}" dt="2022-09-06T11:07:56.912" v="5891" actId="692"/>
          <ac:spMkLst>
            <pc:docMk/>
            <pc:sldMk cId="3159149125" sldId="505"/>
            <ac:spMk id="11" creationId="{9F54D51F-5E23-B4EC-5CD4-2E9047CB3155}"/>
          </ac:spMkLst>
        </pc:spChg>
        <pc:spChg chg="add mod">
          <ac:chgData name="Jessica de Wild (imec)" userId="971484b4-f2ba-4641-a59c-8da4aded5790" providerId="ADAL" clId="{E13EFC33-F1E1-42D0-AD66-5D7F8F57A962}" dt="2022-09-06T12:38:15.030" v="6039" actId="1076"/>
          <ac:spMkLst>
            <pc:docMk/>
            <pc:sldMk cId="3159149125" sldId="505"/>
            <ac:spMk id="12" creationId="{EE1D21A1-A317-671B-7540-679145B40016}"/>
          </ac:spMkLst>
        </pc:spChg>
        <pc:spChg chg="add mod">
          <ac:chgData name="Jessica de Wild (imec)" userId="971484b4-f2ba-4641-a59c-8da4aded5790" providerId="ADAL" clId="{E13EFC33-F1E1-42D0-AD66-5D7F8F57A962}" dt="2022-09-06T12:47:18.571" v="6355" actId="1076"/>
          <ac:spMkLst>
            <pc:docMk/>
            <pc:sldMk cId="3159149125" sldId="505"/>
            <ac:spMk id="14" creationId="{5D9589BD-6EDA-583D-7550-8D952E285C9E}"/>
          </ac:spMkLst>
        </pc:spChg>
        <pc:spChg chg="add mod">
          <ac:chgData name="Jessica de Wild (imec)" userId="971484b4-f2ba-4641-a59c-8da4aded5790" providerId="ADAL" clId="{E13EFC33-F1E1-42D0-AD66-5D7F8F57A962}" dt="2022-09-06T12:47:10.370" v="6353" actId="1076"/>
          <ac:spMkLst>
            <pc:docMk/>
            <pc:sldMk cId="3159149125" sldId="505"/>
            <ac:spMk id="16" creationId="{0BBC11F3-961C-9400-690C-1E1014C438D7}"/>
          </ac:spMkLst>
        </pc:spChg>
        <pc:spChg chg="add mod">
          <ac:chgData name="Jessica de Wild (imec)" userId="971484b4-f2ba-4641-a59c-8da4aded5790" providerId="ADAL" clId="{E13EFC33-F1E1-42D0-AD66-5D7F8F57A962}" dt="2022-09-06T12:47:10.370" v="6353" actId="1076"/>
          <ac:spMkLst>
            <pc:docMk/>
            <pc:sldMk cId="3159149125" sldId="505"/>
            <ac:spMk id="17" creationId="{8892924C-C57C-E979-D5E7-54245038AE1C}"/>
          </ac:spMkLst>
        </pc:spChg>
        <pc:picChg chg="add mod">
          <ac:chgData name="Jessica de Wild (imec)" userId="971484b4-f2ba-4641-a59c-8da4aded5790" providerId="ADAL" clId="{E13EFC33-F1E1-42D0-AD66-5D7F8F57A962}" dt="2022-09-06T11:05:20.828" v="5812" actId="1076"/>
          <ac:picMkLst>
            <pc:docMk/>
            <pc:sldMk cId="3159149125" sldId="505"/>
            <ac:picMk id="1026" creationId="{3C1D6BB3-E30C-E22A-F181-B7ED84F392E7}"/>
          </ac:picMkLst>
        </pc:picChg>
        <pc:cxnChg chg="add del mod">
          <ac:chgData name="Jessica de Wild (imec)" userId="971484b4-f2ba-4641-a59c-8da4aded5790" providerId="ADAL" clId="{E13EFC33-F1E1-42D0-AD66-5D7F8F57A962}" dt="2022-09-06T11:06:28.793" v="5851" actId="478"/>
          <ac:cxnSpMkLst>
            <pc:docMk/>
            <pc:sldMk cId="3159149125" sldId="505"/>
            <ac:cxnSpMk id="6" creationId="{FD80F34B-C688-5110-B041-7EF9970EE575}"/>
          </ac:cxnSpMkLst>
        </pc:cxnChg>
      </pc:sldChg>
      <pc:sldChg chg="addSp delSp modSp new mod setBg">
        <pc:chgData name="Jessica de Wild (imec)" userId="971484b4-f2ba-4641-a59c-8da4aded5790" providerId="ADAL" clId="{E13EFC33-F1E1-42D0-AD66-5D7F8F57A962}" dt="2022-09-06T11:18:54.296" v="5919" actId="478"/>
        <pc:sldMkLst>
          <pc:docMk/>
          <pc:sldMk cId="2433992273" sldId="506"/>
        </pc:sldMkLst>
        <pc:spChg chg="mod">
          <ac:chgData name="Jessica de Wild (imec)" userId="971484b4-f2ba-4641-a59c-8da4aded5790" providerId="ADAL" clId="{E13EFC33-F1E1-42D0-AD66-5D7F8F57A962}" dt="2022-09-06T11:18:04.170" v="5902" actId="20577"/>
          <ac:spMkLst>
            <pc:docMk/>
            <pc:sldMk cId="2433992273" sldId="506"/>
            <ac:spMk id="2" creationId="{52300DE5-13CE-3B65-91F0-6FF06BF4E7A8}"/>
          </ac:spMkLst>
        </pc:spChg>
        <pc:spChg chg="mod">
          <ac:chgData name="Jessica de Wild (imec)" userId="971484b4-f2ba-4641-a59c-8da4aded5790" providerId="ADAL" clId="{E13EFC33-F1E1-42D0-AD66-5D7F8F57A962}" dt="2022-09-06T11:18:50.092" v="5918" actId="1076"/>
          <ac:spMkLst>
            <pc:docMk/>
            <pc:sldMk cId="2433992273" sldId="506"/>
            <ac:spMk id="3" creationId="{21152EA2-8A51-4815-20D9-1C9309CA7698}"/>
          </ac:spMkLst>
        </pc:spChg>
        <pc:spChg chg="add del">
          <ac:chgData name="Jessica de Wild (imec)" userId="971484b4-f2ba-4641-a59c-8da4aded5790" providerId="ADAL" clId="{E13EFC33-F1E1-42D0-AD66-5D7F8F57A962}" dt="2022-09-06T11:18:11.456" v="5904"/>
          <ac:spMkLst>
            <pc:docMk/>
            <pc:sldMk cId="2433992273" sldId="506"/>
            <ac:spMk id="4" creationId="{6432FA4F-F774-56A0-B458-C660EC812F49}"/>
          </ac:spMkLst>
        </pc:spChg>
        <pc:spChg chg="add del">
          <ac:chgData name="Jessica de Wild (imec)" userId="971484b4-f2ba-4641-a59c-8da4aded5790" providerId="ADAL" clId="{E13EFC33-F1E1-42D0-AD66-5D7F8F57A962}" dt="2022-09-06T11:18:11.456" v="5904"/>
          <ac:spMkLst>
            <pc:docMk/>
            <pc:sldMk cId="2433992273" sldId="506"/>
            <ac:spMk id="5" creationId="{3E8D9BD8-F5CE-0C6F-6C67-0FA3284BCC46}"/>
          </ac:spMkLst>
        </pc:spChg>
        <pc:spChg chg="add del mod">
          <ac:chgData name="Jessica de Wild (imec)" userId="971484b4-f2ba-4641-a59c-8da4aded5790" providerId="ADAL" clId="{E13EFC33-F1E1-42D0-AD66-5D7F8F57A962}" dt="2022-09-06T11:18:29.573" v="5916" actId="478"/>
          <ac:spMkLst>
            <pc:docMk/>
            <pc:sldMk cId="2433992273" sldId="506"/>
            <ac:spMk id="6" creationId="{58B73838-8B38-1C65-52CE-0EDF98F8C2CD}"/>
          </ac:spMkLst>
        </pc:spChg>
        <pc:spChg chg="add">
          <ac:chgData name="Jessica de Wild (imec)" userId="971484b4-f2ba-4641-a59c-8da4aded5790" providerId="ADAL" clId="{E13EFC33-F1E1-42D0-AD66-5D7F8F57A962}" dt="2022-09-06T11:18:14.099" v="5905"/>
          <ac:spMkLst>
            <pc:docMk/>
            <pc:sldMk cId="2433992273" sldId="506"/>
            <ac:spMk id="7" creationId="{8A91BC24-E2D7-E1F6-DE80-778F626E794E}"/>
          </ac:spMkLst>
        </pc:spChg>
        <pc:spChg chg="add del mod">
          <ac:chgData name="Jessica de Wild (imec)" userId="971484b4-f2ba-4641-a59c-8da4aded5790" providerId="ADAL" clId="{E13EFC33-F1E1-42D0-AD66-5D7F8F57A962}" dt="2022-09-06T11:18:54.296" v="5919" actId="478"/>
          <ac:spMkLst>
            <pc:docMk/>
            <pc:sldMk cId="2433992273" sldId="506"/>
            <ac:spMk id="8" creationId="{A6817DA2-0FD3-0061-ED2F-72D61886DC49}"/>
          </ac:spMkLst>
        </pc:spChg>
      </pc:sldChg>
      <pc:sldChg chg="addSp delSp modSp new mod">
        <pc:chgData name="Jessica de Wild (imec)" userId="971484b4-f2ba-4641-a59c-8da4aded5790" providerId="ADAL" clId="{E13EFC33-F1E1-42D0-AD66-5D7F8F57A962}" dt="2022-09-06T13:16:32.976" v="6854" actId="1037"/>
        <pc:sldMkLst>
          <pc:docMk/>
          <pc:sldMk cId="1462562717" sldId="507"/>
        </pc:sldMkLst>
        <pc:spChg chg="mod">
          <ac:chgData name="Jessica de Wild (imec)" userId="971484b4-f2ba-4641-a59c-8da4aded5790" providerId="ADAL" clId="{E13EFC33-F1E1-42D0-AD66-5D7F8F57A962}" dt="2022-09-06T12:44:20.466" v="6272" actId="20577"/>
          <ac:spMkLst>
            <pc:docMk/>
            <pc:sldMk cId="1462562717" sldId="507"/>
            <ac:spMk id="2" creationId="{00609AF8-DE6A-340D-CE6F-0274E34437E1}"/>
          </ac:spMkLst>
        </pc:spChg>
        <pc:spChg chg="mod">
          <ac:chgData name="Jessica de Wild (imec)" userId="971484b4-f2ba-4641-a59c-8da4aded5790" providerId="ADAL" clId="{E13EFC33-F1E1-42D0-AD66-5D7F8F57A962}" dt="2022-09-06T13:15:09.327" v="6816" actId="6549"/>
          <ac:spMkLst>
            <pc:docMk/>
            <pc:sldMk cId="1462562717" sldId="507"/>
            <ac:spMk id="3" creationId="{5CF97DBD-9396-1382-085A-1E5022890739}"/>
          </ac:spMkLst>
        </pc:spChg>
        <pc:spChg chg="add del mod">
          <ac:chgData name="Jessica de Wild (imec)" userId="971484b4-f2ba-4641-a59c-8da4aded5790" providerId="ADAL" clId="{E13EFC33-F1E1-42D0-AD66-5D7F8F57A962}" dt="2022-09-06T13:15:06.381" v="6815" actId="1037"/>
          <ac:spMkLst>
            <pc:docMk/>
            <pc:sldMk cId="1462562717" sldId="507"/>
            <ac:spMk id="4" creationId="{733B8917-2D6E-E91A-5960-D82273851688}"/>
          </ac:spMkLst>
        </pc:spChg>
        <pc:spChg chg="add del mod">
          <ac:chgData name="Jessica de Wild (imec)" userId="971484b4-f2ba-4641-a59c-8da4aded5790" providerId="ADAL" clId="{E13EFC33-F1E1-42D0-AD66-5D7F8F57A962}" dt="2022-09-06T13:15:06.381" v="6815" actId="1037"/>
          <ac:spMkLst>
            <pc:docMk/>
            <pc:sldMk cId="1462562717" sldId="507"/>
            <ac:spMk id="9" creationId="{91B00730-4182-5A67-6606-2BA386ED8CF5}"/>
          </ac:spMkLst>
        </pc:spChg>
        <pc:spChg chg="add del mod">
          <ac:chgData name="Jessica de Wild (imec)" userId="971484b4-f2ba-4641-a59c-8da4aded5790" providerId="ADAL" clId="{E13EFC33-F1E1-42D0-AD66-5D7F8F57A962}" dt="2022-09-06T13:15:06.381" v="6815" actId="1037"/>
          <ac:spMkLst>
            <pc:docMk/>
            <pc:sldMk cId="1462562717" sldId="507"/>
            <ac:spMk id="10" creationId="{AFC55DF4-85B4-F51A-A278-4A672BFABE64}"/>
          </ac:spMkLst>
        </pc:spChg>
        <pc:spChg chg="add mod">
          <ac:chgData name="Jessica de Wild (imec)" userId="971484b4-f2ba-4641-a59c-8da4aded5790" providerId="ADAL" clId="{E13EFC33-F1E1-42D0-AD66-5D7F8F57A962}" dt="2022-09-06T13:15:29.759" v="6820" actId="2085"/>
          <ac:spMkLst>
            <pc:docMk/>
            <pc:sldMk cId="1462562717" sldId="507"/>
            <ac:spMk id="14" creationId="{15396317-75D7-6701-665E-C3AA1D37ECFB}"/>
          </ac:spMkLst>
        </pc:spChg>
        <pc:cxnChg chg="add del mod">
          <ac:chgData name="Jessica de Wild (imec)" userId="971484b4-f2ba-4641-a59c-8da4aded5790" providerId="ADAL" clId="{E13EFC33-F1E1-42D0-AD66-5D7F8F57A962}" dt="2022-09-06T13:15:35.399" v="6821" actId="1076"/>
          <ac:cxnSpMkLst>
            <pc:docMk/>
            <pc:sldMk cId="1462562717" sldId="507"/>
            <ac:cxnSpMk id="5" creationId="{663D3F4A-876A-4493-0DB9-5B878B233921}"/>
          </ac:cxnSpMkLst>
        </pc:cxnChg>
        <pc:cxnChg chg="add del mod">
          <ac:chgData name="Jessica de Wild (imec)" userId="971484b4-f2ba-4641-a59c-8da4aded5790" providerId="ADAL" clId="{E13EFC33-F1E1-42D0-AD66-5D7F8F57A962}" dt="2022-09-06T13:15:06.381" v="6815" actId="1037"/>
          <ac:cxnSpMkLst>
            <pc:docMk/>
            <pc:sldMk cId="1462562717" sldId="507"/>
            <ac:cxnSpMk id="6" creationId="{8FABD0D8-CA24-3EB6-604D-0B356AF9B5BF}"/>
          </ac:cxnSpMkLst>
        </pc:cxnChg>
        <pc:cxnChg chg="add del mod">
          <ac:chgData name="Jessica de Wild (imec)" userId="971484b4-f2ba-4641-a59c-8da4aded5790" providerId="ADAL" clId="{E13EFC33-F1E1-42D0-AD66-5D7F8F57A962}" dt="2022-09-06T13:15:06.381" v="6815" actId="1037"/>
          <ac:cxnSpMkLst>
            <pc:docMk/>
            <pc:sldMk cId="1462562717" sldId="507"/>
            <ac:cxnSpMk id="7" creationId="{EDD26472-9D8D-6695-13DF-FDB09AEF1A2C}"/>
          </ac:cxnSpMkLst>
        </pc:cxnChg>
        <pc:cxnChg chg="add del mod">
          <ac:chgData name="Jessica de Wild (imec)" userId="971484b4-f2ba-4641-a59c-8da4aded5790" providerId="ADAL" clId="{E13EFC33-F1E1-42D0-AD66-5D7F8F57A962}" dt="2022-09-06T13:12:40.928" v="6701" actId="478"/>
          <ac:cxnSpMkLst>
            <pc:docMk/>
            <pc:sldMk cId="1462562717" sldId="507"/>
            <ac:cxnSpMk id="8" creationId="{D7D90A38-4AEC-B8B1-4029-21B824754F11}"/>
          </ac:cxnSpMkLst>
        </pc:cxnChg>
        <pc:cxnChg chg="add del mod">
          <ac:chgData name="Jessica de Wild (imec)" userId="971484b4-f2ba-4641-a59c-8da4aded5790" providerId="ADAL" clId="{E13EFC33-F1E1-42D0-AD66-5D7F8F57A962}" dt="2022-09-06T13:14:58.887" v="6807"/>
          <ac:cxnSpMkLst>
            <pc:docMk/>
            <pc:sldMk cId="1462562717" sldId="507"/>
            <ac:cxnSpMk id="12" creationId="{B6098DC7-EAF0-931D-5EF6-42D5E11FB319}"/>
          </ac:cxnSpMkLst>
        </pc:cxnChg>
        <pc:cxnChg chg="add mod">
          <ac:chgData name="Jessica de Wild (imec)" userId="971484b4-f2ba-4641-a59c-8da4aded5790" providerId="ADAL" clId="{E13EFC33-F1E1-42D0-AD66-5D7F8F57A962}" dt="2022-09-06T13:15:44.504" v="6828" actId="1038"/>
          <ac:cxnSpMkLst>
            <pc:docMk/>
            <pc:sldMk cId="1462562717" sldId="507"/>
            <ac:cxnSpMk id="15" creationId="{6B724B73-CEC2-89E8-6E83-24D4882D3423}"/>
          </ac:cxnSpMkLst>
        </pc:cxnChg>
        <pc:cxnChg chg="add mod">
          <ac:chgData name="Jessica de Wild (imec)" userId="971484b4-f2ba-4641-a59c-8da4aded5790" providerId="ADAL" clId="{E13EFC33-F1E1-42D0-AD66-5D7F8F57A962}" dt="2022-09-06T13:15:57.340" v="6836" actId="692"/>
          <ac:cxnSpMkLst>
            <pc:docMk/>
            <pc:sldMk cId="1462562717" sldId="507"/>
            <ac:cxnSpMk id="16" creationId="{401A76AC-91BA-639F-95CC-485E07198485}"/>
          </ac:cxnSpMkLst>
        </pc:cxnChg>
        <pc:cxnChg chg="add mod">
          <ac:chgData name="Jessica de Wild (imec)" userId="971484b4-f2ba-4641-a59c-8da4aded5790" providerId="ADAL" clId="{E13EFC33-F1E1-42D0-AD66-5D7F8F57A962}" dt="2022-09-06T13:16:03.281" v="6839" actId="1076"/>
          <ac:cxnSpMkLst>
            <pc:docMk/>
            <pc:sldMk cId="1462562717" sldId="507"/>
            <ac:cxnSpMk id="18" creationId="{71FC83E0-5A56-0836-92EC-6D3CBD1954AB}"/>
          </ac:cxnSpMkLst>
        </pc:cxnChg>
        <pc:cxnChg chg="add mod">
          <ac:chgData name="Jessica de Wild (imec)" userId="971484b4-f2ba-4641-a59c-8da4aded5790" providerId="ADAL" clId="{E13EFC33-F1E1-42D0-AD66-5D7F8F57A962}" dt="2022-09-06T13:16:28.985" v="6852" actId="1036"/>
          <ac:cxnSpMkLst>
            <pc:docMk/>
            <pc:sldMk cId="1462562717" sldId="507"/>
            <ac:cxnSpMk id="20" creationId="{C7B799CD-DF1A-7B46-D585-44C954300049}"/>
          </ac:cxnSpMkLst>
        </pc:cxnChg>
        <pc:cxnChg chg="add mod">
          <ac:chgData name="Jessica de Wild (imec)" userId="971484b4-f2ba-4641-a59c-8da4aded5790" providerId="ADAL" clId="{E13EFC33-F1E1-42D0-AD66-5D7F8F57A962}" dt="2022-09-06T13:16:32.976" v="6854" actId="1037"/>
          <ac:cxnSpMkLst>
            <pc:docMk/>
            <pc:sldMk cId="1462562717" sldId="507"/>
            <ac:cxnSpMk id="22" creationId="{8CDCCCBA-0C10-097C-8FF7-2CFD98B15EBA}"/>
          </ac:cxnSpMkLst>
        </pc:cxnChg>
      </pc:sldChg>
      <pc:sldChg chg="addSp delSp modSp new mod ord">
        <pc:chgData name="Jessica de Wild (imec)" userId="971484b4-f2ba-4641-a59c-8da4aded5790" providerId="ADAL" clId="{E13EFC33-F1E1-42D0-AD66-5D7F8F57A962}" dt="2022-09-06T14:17:35.863" v="6902" actId="1076"/>
        <pc:sldMkLst>
          <pc:docMk/>
          <pc:sldMk cId="930946812" sldId="508"/>
        </pc:sldMkLst>
        <pc:spChg chg="mod">
          <ac:chgData name="Jessica de Wild (imec)" userId="971484b4-f2ba-4641-a59c-8da4aded5790" providerId="ADAL" clId="{E13EFC33-F1E1-42D0-AD66-5D7F8F57A962}" dt="2022-09-06T13:32:01.938" v="6891" actId="20577"/>
          <ac:spMkLst>
            <pc:docMk/>
            <pc:sldMk cId="930946812" sldId="508"/>
            <ac:spMk id="2" creationId="{0FBAF2C4-C049-FEC2-51F0-69EB755C3415}"/>
          </ac:spMkLst>
        </pc:spChg>
        <pc:spChg chg="mod">
          <ac:chgData name="Jessica de Wild (imec)" userId="971484b4-f2ba-4641-a59c-8da4aded5790" providerId="ADAL" clId="{E13EFC33-F1E1-42D0-AD66-5D7F8F57A962}" dt="2022-09-06T13:04:21.657" v="6468" actId="5793"/>
          <ac:spMkLst>
            <pc:docMk/>
            <pc:sldMk cId="930946812" sldId="508"/>
            <ac:spMk id="3" creationId="{C2ED7A3C-2366-5F26-4F10-CAA71F6E2DAB}"/>
          </ac:spMkLst>
        </pc:spChg>
        <pc:picChg chg="add mod">
          <ac:chgData name="Jessica de Wild (imec)" userId="971484b4-f2ba-4641-a59c-8da4aded5790" providerId="ADAL" clId="{E13EFC33-F1E1-42D0-AD66-5D7F8F57A962}" dt="2022-09-06T14:16:15.654" v="6893" actId="1076"/>
          <ac:picMkLst>
            <pc:docMk/>
            <pc:sldMk cId="930946812" sldId="508"/>
            <ac:picMk id="5" creationId="{EEEAC61F-CD7A-CB0A-FDE5-2387536DEF74}"/>
          </ac:picMkLst>
        </pc:picChg>
        <pc:picChg chg="add mod">
          <ac:chgData name="Jessica de Wild (imec)" userId="971484b4-f2ba-4641-a59c-8da4aded5790" providerId="ADAL" clId="{E13EFC33-F1E1-42D0-AD66-5D7F8F57A962}" dt="2022-09-06T12:48:13.723" v="6357" actId="1076"/>
          <ac:picMkLst>
            <pc:docMk/>
            <pc:sldMk cId="930946812" sldId="508"/>
            <ac:picMk id="3074" creationId="{701BF6DA-9644-E521-38DE-147FC27DF5F9}"/>
          </ac:picMkLst>
        </pc:picChg>
        <pc:picChg chg="add del mod">
          <ac:chgData name="Jessica de Wild (imec)" userId="971484b4-f2ba-4641-a59c-8da4aded5790" providerId="ADAL" clId="{E13EFC33-F1E1-42D0-AD66-5D7F8F57A962}" dt="2022-09-06T14:17:29.288" v="6898" actId="478"/>
          <ac:picMkLst>
            <pc:docMk/>
            <pc:sldMk cId="930946812" sldId="508"/>
            <ac:picMk id="3076" creationId="{7D3CF6EE-AF62-6BD0-3A61-5783E0850572}"/>
          </ac:picMkLst>
        </pc:picChg>
        <pc:picChg chg="add mod">
          <ac:chgData name="Jessica de Wild (imec)" userId="971484b4-f2ba-4641-a59c-8da4aded5790" providerId="ADAL" clId="{E13EFC33-F1E1-42D0-AD66-5D7F8F57A962}" dt="2022-09-06T14:17:35.863" v="6902" actId="1076"/>
          <ac:picMkLst>
            <pc:docMk/>
            <pc:sldMk cId="930946812" sldId="508"/>
            <ac:picMk id="3078" creationId="{CF6E1EEF-D63B-B297-5251-2D18949D5249}"/>
          </ac:picMkLst>
        </pc:picChg>
      </pc:sldChg>
      <pc:sldChg chg="modSp new mod">
        <pc:chgData name="Jessica de Wild (imec)" userId="971484b4-f2ba-4641-a59c-8da4aded5790" providerId="ADAL" clId="{E13EFC33-F1E1-42D0-AD66-5D7F8F57A962}" dt="2022-09-06T11:20:35.774" v="6024" actId="20577"/>
        <pc:sldMkLst>
          <pc:docMk/>
          <pc:sldMk cId="3565099360" sldId="509"/>
        </pc:sldMkLst>
        <pc:spChg chg="mod">
          <ac:chgData name="Jessica de Wild (imec)" userId="971484b4-f2ba-4641-a59c-8da4aded5790" providerId="ADAL" clId="{E13EFC33-F1E1-42D0-AD66-5D7F8F57A962}" dt="2022-09-06T11:20:27.638" v="6006" actId="20577"/>
          <ac:spMkLst>
            <pc:docMk/>
            <pc:sldMk cId="3565099360" sldId="509"/>
            <ac:spMk id="2" creationId="{78124BFE-91FD-FC3C-9784-891657D30AA2}"/>
          </ac:spMkLst>
        </pc:spChg>
        <pc:spChg chg="mod">
          <ac:chgData name="Jessica de Wild (imec)" userId="971484b4-f2ba-4641-a59c-8da4aded5790" providerId="ADAL" clId="{E13EFC33-F1E1-42D0-AD66-5D7F8F57A962}" dt="2022-09-06T11:20:35.774" v="6024" actId="20577"/>
          <ac:spMkLst>
            <pc:docMk/>
            <pc:sldMk cId="3565099360" sldId="509"/>
            <ac:spMk id="3" creationId="{32560DE4-68B4-566D-62D8-3B990AE2F663}"/>
          </ac:spMkLst>
        </pc:spChg>
      </pc:sldChg>
      <pc:sldChg chg="addSp modSp new mod">
        <pc:chgData name="Jessica de Wild (imec)" userId="971484b4-f2ba-4641-a59c-8da4aded5790" providerId="ADAL" clId="{E13EFC33-F1E1-42D0-AD66-5D7F8F57A962}" dt="2022-09-06T13:17:40.236" v="6858" actId="6549"/>
        <pc:sldMkLst>
          <pc:docMk/>
          <pc:sldMk cId="3349189037" sldId="510"/>
        </pc:sldMkLst>
        <pc:spChg chg="mod">
          <ac:chgData name="Jessica de Wild (imec)" userId="971484b4-f2ba-4641-a59c-8da4aded5790" providerId="ADAL" clId="{E13EFC33-F1E1-42D0-AD66-5D7F8F57A962}" dt="2022-09-06T12:44:03.421" v="6261" actId="20577"/>
          <ac:spMkLst>
            <pc:docMk/>
            <pc:sldMk cId="3349189037" sldId="510"/>
            <ac:spMk id="2" creationId="{F2C5D7B6-F72C-6659-01FB-59E139E1B470}"/>
          </ac:spMkLst>
        </pc:spChg>
        <pc:spChg chg="add">
          <ac:chgData name="Jessica de Wild (imec)" userId="971484b4-f2ba-4641-a59c-8da4aded5790" providerId="ADAL" clId="{E13EFC33-F1E1-42D0-AD66-5D7F8F57A962}" dt="2022-09-06T12:43:52.048" v="6254" actId="22"/>
          <ac:spMkLst>
            <pc:docMk/>
            <pc:sldMk cId="3349189037" sldId="510"/>
            <ac:spMk id="5" creationId="{89D03C2B-0B6E-74A3-59CB-E541A1A43156}"/>
          </ac:spMkLst>
        </pc:spChg>
        <pc:spChg chg="add">
          <ac:chgData name="Jessica de Wild (imec)" userId="971484b4-f2ba-4641-a59c-8da4aded5790" providerId="ADAL" clId="{E13EFC33-F1E1-42D0-AD66-5D7F8F57A962}" dt="2022-09-06T12:43:52.048" v="6254" actId="22"/>
          <ac:spMkLst>
            <pc:docMk/>
            <pc:sldMk cId="3349189037" sldId="510"/>
            <ac:spMk id="7" creationId="{B84FA508-BDAC-B977-EE4E-9513D79CD6DA}"/>
          </ac:spMkLst>
        </pc:spChg>
        <pc:spChg chg="add">
          <ac:chgData name="Jessica de Wild (imec)" userId="971484b4-f2ba-4641-a59c-8da4aded5790" providerId="ADAL" clId="{E13EFC33-F1E1-42D0-AD66-5D7F8F57A962}" dt="2022-09-06T12:43:52.048" v="6254" actId="22"/>
          <ac:spMkLst>
            <pc:docMk/>
            <pc:sldMk cId="3349189037" sldId="510"/>
            <ac:spMk id="9" creationId="{88372459-C449-C5C0-2CC6-6D8524A56D81}"/>
          </ac:spMkLst>
        </pc:spChg>
        <pc:spChg chg="add mod">
          <ac:chgData name="Jessica de Wild (imec)" userId="971484b4-f2ba-4641-a59c-8da4aded5790" providerId="ADAL" clId="{E13EFC33-F1E1-42D0-AD66-5D7F8F57A962}" dt="2022-09-06T13:17:40.236" v="6858" actId="6549"/>
          <ac:spMkLst>
            <pc:docMk/>
            <pc:sldMk cId="3349189037" sldId="510"/>
            <ac:spMk id="11" creationId="{E3A85A3B-A05E-387C-16A7-BD19223988FB}"/>
          </ac:spMkLst>
        </pc:spChg>
      </pc:sldChg>
      <pc:sldChg chg="addSp delSp modSp add mod">
        <pc:chgData name="Jessica de Wild (imec)" userId="971484b4-f2ba-4641-a59c-8da4aded5790" providerId="ADAL" clId="{E13EFC33-F1E1-42D0-AD66-5D7F8F57A962}" dt="2022-09-06T14:16:46.601" v="6897" actId="1076"/>
        <pc:sldMkLst>
          <pc:docMk/>
          <pc:sldMk cId="1691908751" sldId="511"/>
        </pc:sldMkLst>
        <pc:spChg chg="mod">
          <ac:chgData name="Jessica de Wild (imec)" userId="971484b4-f2ba-4641-a59c-8da4aded5790" providerId="ADAL" clId="{E13EFC33-F1E1-42D0-AD66-5D7F8F57A962}" dt="2022-09-06T12:50:38.277" v="6420" actId="20577"/>
          <ac:spMkLst>
            <pc:docMk/>
            <pc:sldMk cId="1691908751" sldId="511"/>
            <ac:spMk id="2" creationId="{0FBAF2C4-C049-FEC2-51F0-69EB755C3415}"/>
          </ac:spMkLst>
        </pc:spChg>
        <pc:spChg chg="mod">
          <ac:chgData name="Jessica de Wild (imec)" userId="971484b4-f2ba-4641-a59c-8da4aded5790" providerId="ADAL" clId="{E13EFC33-F1E1-42D0-AD66-5D7F8F57A962}" dt="2022-09-06T13:11:01.846" v="6631" actId="6549"/>
          <ac:spMkLst>
            <pc:docMk/>
            <pc:sldMk cId="1691908751" sldId="511"/>
            <ac:spMk id="3" creationId="{C2ED7A3C-2366-5F26-4F10-CAA71F6E2DAB}"/>
          </ac:spMkLst>
        </pc:spChg>
        <pc:spChg chg="add mod">
          <ac:chgData name="Jessica de Wild (imec)" userId="971484b4-f2ba-4641-a59c-8da4aded5790" providerId="ADAL" clId="{E13EFC33-F1E1-42D0-AD66-5D7F8F57A962}" dt="2022-09-06T13:04:45.412" v="6470"/>
          <ac:spMkLst>
            <pc:docMk/>
            <pc:sldMk cId="1691908751" sldId="511"/>
            <ac:spMk id="4" creationId="{9E82CD28-5B81-A94B-184D-599D113D32E8}"/>
          </ac:spMkLst>
        </pc:spChg>
        <pc:spChg chg="add mod">
          <ac:chgData name="Jessica de Wild (imec)" userId="971484b4-f2ba-4641-a59c-8da4aded5790" providerId="ADAL" clId="{E13EFC33-F1E1-42D0-AD66-5D7F8F57A962}" dt="2022-09-06T13:04:54.949" v="6473" actId="1076"/>
          <ac:spMkLst>
            <pc:docMk/>
            <pc:sldMk cId="1691908751" sldId="511"/>
            <ac:spMk id="9" creationId="{0AB4DAB4-B0B7-EEEA-C7B5-E219EECB0499}"/>
          </ac:spMkLst>
        </pc:spChg>
        <pc:spChg chg="add mod">
          <ac:chgData name="Jessica de Wild (imec)" userId="971484b4-f2ba-4641-a59c-8da4aded5790" providerId="ADAL" clId="{E13EFC33-F1E1-42D0-AD66-5D7F8F57A962}" dt="2022-09-06T13:04:45.412" v="6470"/>
          <ac:spMkLst>
            <pc:docMk/>
            <pc:sldMk cId="1691908751" sldId="511"/>
            <ac:spMk id="10" creationId="{6F4A0703-7721-3F28-3E8F-5AC7DA911013}"/>
          </ac:spMkLst>
        </pc:spChg>
        <pc:spChg chg="add mod ord">
          <ac:chgData name="Jessica de Wild (imec)" userId="971484b4-f2ba-4641-a59c-8da4aded5790" providerId="ADAL" clId="{E13EFC33-F1E1-42D0-AD66-5D7F8F57A962}" dt="2022-09-06T13:06:04.080" v="6490" actId="167"/>
          <ac:spMkLst>
            <pc:docMk/>
            <pc:sldMk cId="1691908751" sldId="511"/>
            <ac:spMk id="12" creationId="{53563D9A-714A-1335-7842-61E6DCC2E663}"/>
          </ac:spMkLst>
        </pc:spChg>
        <pc:spChg chg="add mod">
          <ac:chgData name="Jessica de Wild (imec)" userId="971484b4-f2ba-4641-a59c-8da4aded5790" providerId="ADAL" clId="{E13EFC33-F1E1-42D0-AD66-5D7F8F57A962}" dt="2022-09-06T13:10:19.146" v="6628" actId="14100"/>
          <ac:spMkLst>
            <pc:docMk/>
            <pc:sldMk cId="1691908751" sldId="511"/>
            <ac:spMk id="16" creationId="{DC82A905-2C46-85CF-624D-F60F69B2F987}"/>
          </ac:spMkLst>
        </pc:spChg>
        <pc:picChg chg="add mod">
          <ac:chgData name="Jessica de Wild (imec)" userId="971484b4-f2ba-4641-a59c-8da4aded5790" providerId="ADAL" clId="{E13EFC33-F1E1-42D0-AD66-5D7F8F57A962}" dt="2022-09-06T14:16:45.755" v="6896" actId="1076"/>
          <ac:picMkLst>
            <pc:docMk/>
            <pc:sldMk cId="1691908751" sldId="511"/>
            <ac:picMk id="22" creationId="{C2953135-6F65-038E-0B2C-65879BA831EA}"/>
          </ac:picMkLst>
        </pc:picChg>
        <pc:picChg chg="del">
          <ac:chgData name="Jessica de Wild (imec)" userId="971484b4-f2ba-4641-a59c-8da4aded5790" providerId="ADAL" clId="{E13EFC33-F1E1-42D0-AD66-5D7F8F57A962}" dt="2022-09-06T12:50:14.596" v="6372" actId="478"/>
          <ac:picMkLst>
            <pc:docMk/>
            <pc:sldMk cId="1691908751" sldId="511"/>
            <ac:picMk id="3074" creationId="{701BF6DA-9644-E521-38DE-147FC27DF5F9}"/>
          </ac:picMkLst>
        </pc:picChg>
        <pc:picChg chg="del">
          <ac:chgData name="Jessica de Wild (imec)" userId="971484b4-f2ba-4641-a59c-8da4aded5790" providerId="ADAL" clId="{E13EFC33-F1E1-42D0-AD66-5D7F8F57A962}" dt="2022-09-06T12:50:13.822" v="6371" actId="478"/>
          <ac:picMkLst>
            <pc:docMk/>
            <pc:sldMk cId="1691908751" sldId="511"/>
            <ac:picMk id="3076" creationId="{7D3CF6EE-AF62-6BD0-3A61-5783E0850572}"/>
          </ac:picMkLst>
        </pc:picChg>
        <pc:picChg chg="add mod">
          <ac:chgData name="Jessica de Wild (imec)" userId="971484b4-f2ba-4641-a59c-8da4aded5790" providerId="ADAL" clId="{E13EFC33-F1E1-42D0-AD66-5D7F8F57A962}" dt="2022-09-06T14:16:46.601" v="6897" actId="1076"/>
          <ac:picMkLst>
            <pc:docMk/>
            <pc:sldMk cId="1691908751" sldId="511"/>
            <ac:picMk id="4098" creationId="{0F099913-25C0-B407-069A-6D39B4B84CCC}"/>
          </ac:picMkLst>
        </pc:picChg>
        <pc:cxnChg chg="add mod">
          <ac:chgData name="Jessica de Wild (imec)" userId="971484b4-f2ba-4641-a59c-8da4aded5790" providerId="ADAL" clId="{E13EFC33-F1E1-42D0-AD66-5D7F8F57A962}" dt="2022-09-06T13:05:19.279" v="6482" actId="1076"/>
          <ac:cxnSpMkLst>
            <pc:docMk/>
            <pc:sldMk cId="1691908751" sldId="511"/>
            <ac:cxnSpMk id="5" creationId="{E2AF083D-D5CE-082A-507C-678DBD0B764A}"/>
          </ac:cxnSpMkLst>
        </pc:cxnChg>
        <pc:cxnChg chg="add mod">
          <ac:chgData name="Jessica de Wild (imec)" userId="971484b4-f2ba-4641-a59c-8da4aded5790" providerId="ADAL" clId="{E13EFC33-F1E1-42D0-AD66-5D7F8F57A962}" dt="2022-09-06T13:06:12.181" v="6494" actId="14100"/>
          <ac:cxnSpMkLst>
            <pc:docMk/>
            <pc:sldMk cId="1691908751" sldId="511"/>
            <ac:cxnSpMk id="6" creationId="{8C064E40-663E-B8AF-EDE4-D22861754996}"/>
          </ac:cxnSpMkLst>
        </pc:cxnChg>
        <pc:cxnChg chg="add mod">
          <ac:chgData name="Jessica de Wild (imec)" userId="971484b4-f2ba-4641-a59c-8da4aded5790" providerId="ADAL" clId="{E13EFC33-F1E1-42D0-AD66-5D7F8F57A962}" dt="2022-09-06T13:06:33.423" v="6512" actId="1076"/>
          <ac:cxnSpMkLst>
            <pc:docMk/>
            <pc:sldMk cId="1691908751" sldId="511"/>
            <ac:cxnSpMk id="7" creationId="{20DED3E1-76C0-55EB-A5D0-F6C6ACEAC06C}"/>
          </ac:cxnSpMkLst>
        </pc:cxnChg>
        <pc:cxnChg chg="add del mod">
          <ac:chgData name="Jessica de Wild (imec)" userId="971484b4-f2ba-4641-a59c-8da4aded5790" providerId="ADAL" clId="{E13EFC33-F1E1-42D0-AD66-5D7F8F57A962}" dt="2022-09-06T13:09:08.228" v="6606" actId="478"/>
          <ac:cxnSpMkLst>
            <pc:docMk/>
            <pc:sldMk cId="1691908751" sldId="511"/>
            <ac:cxnSpMk id="8" creationId="{2022F908-D756-37D6-AD14-4EA1759C56A4}"/>
          </ac:cxnSpMkLst>
        </pc:cxnChg>
        <pc:cxnChg chg="add mod">
          <ac:chgData name="Jessica de Wild (imec)" userId="971484b4-f2ba-4641-a59c-8da4aded5790" providerId="ADAL" clId="{E13EFC33-F1E1-42D0-AD66-5D7F8F57A962}" dt="2022-09-06T13:05:45.884" v="6488" actId="692"/>
          <ac:cxnSpMkLst>
            <pc:docMk/>
            <pc:sldMk cId="1691908751" sldId="511"/>
            <ac:cxnSpMk id="13" creationId="{9D302F93-A148-A288-30F5-E1C88EA96F53}"/>
          </ac:cxnSpMkLst>
        </pc:cxnChg>
        <pc:cxnChg chg="add mod">
          <ac:chgData name="Jessica de Wild (imec)" userId="971484b4-f2ba-4641-a59c-8da4aded5790" providerId="ADAL" clId="{E13EFC33-F1E1-42D0-AD66-5D7F8F57A962}" dt="2022-09-06T13:09:05.024" v="6605" actId="692"/>
          <ac:cxnSpMkLst>
            <pc:docMk/>
            <pc:sldMk cId="1691908751" sldId="511"/>
            <ac:cxnSpMk id="15" creationId="{D1290C2F-6BE0-ED37-63B0-F41CCFB42391}"/>
          </ac:cxnSpMkLst>
        </pc:cxnChg>
        <pc:cxnChg chg="add mod">
          <ac:chgData name="Jessica de Wild (imec)" userId="971484b4-f2ba-4641-a59c-8da4aded5790" providerId="ADAL" clId="{E13EFC33-F1E1-42D0-AD66-5D7F8F57A962}" dt="2022-09-06T13:08:58.024" v="6601" actId="692"/>
          <ac:cxnSpMkLst>
            <pc:docMk/>
            <pc:sldMk cId="1691908751" sldId="511"/>
            <ac:cxnSpMk id="17" creationId="{D68E2284-DAFA-BAAE-0FCC-43251DBC7C93}"/>
          </ac:cxnSpMkLst>
        </pc:cxnChg>
        <pc:cxnChg chg="add mod">
          <ac:chgData name="Jessica de Wild (imec)" userId="971484b4-f2ba-4641-a59c-8da4aded5790" providerId="ADAL" clId="{E13EFC33-F1E1-42D0-AD66-5D7F8F57A962}" dt="2022-09-06T13:10:19.146" v="6628" actId="14100"/>
          <ac:cxnSpMkLst>
            <pc:docMk/>
            <pc:sldMk cId="1691908751" sldId="511"/>
            <ac:cxnSpMk id="19" creationId="{F2F30C27-E4D5-03D4-C969-F03CAE296EBF}"/>
          </ac:cxnSpMkLst>
        </pc:cxnChg>
      </pc:sldChg>
    </pc:docChg>
  </pc:docChgLst>
  <pc:docChgLst>
    <pc:chgData name="Jessica de Wild (imec)" userId="971484b4-f2ba-4641-a59c-8da4aded5790" providerId="ADAL" clId="{A6E42726-9286-4AB5-A11F-33BC4A45A841}"/>
    <pc:docChg chg="custSel addSld delSld modSld sldOrd">
      <pc:chgData name="Jessica de Wild (imec)" userId="971484b4-f2ba-4641-a59c-8da4aded5790" providerId="ADAL" clId="{A6E42726-9286-4AB5-A11F-33BC4A45A841}" dt="2022-09-14T11:29:24.307" v="774" actId="1076"/>
      <pc:docMkLst>
        <pc:docMk/>
      </pc:docMkLst>
      <pc:sldChg chg="ord">
        <pc:chgData name="Jessica de Wild (imec)" userId="971484b4-f2ba-4641-a59c-8da4aded5790" providerId="ADAL" clId="{A6E42726-9286-4AB5-A11F-33BC4A45A841}" dt="2022-09-14T10:42:24.705" v="5"/>
        <pc:sldMkLst>
          <pc:docMk/>
          <pc:sldMk cId="1923962382" sldId="272"/>
        </pc:sldMkLst>
      </pc:sldChg>
      <pc:sldChg chg="modSp mod">
        <pc:chgData name="Jessica de Wild (imec)" userId="971484b4-f2ba-4641-a59c-8da4aded5790" providerId="ADAL" clId="{A6E42726-9286-4AB5-A11F-33BC4A45A841}" dt="2022-09-14T10:42:46.080" v="22" actId="20577"/>
        <pc:sldMkLst>
          <pc:docMk/>
          <pc:sldMk cId="1445521699" sldId="499"/>
        </pc:sldMkLst>
        <pc:spChg chg="mod">
          <ac:chgData name="Jessica de Wild (imec)" userId="971484b4-f2ba-4641-a59c-8da4aded5790" providerId="ADAL" clId="{A6E42726-9286-4AB5-A11F-33BC4A45A841}" dt="2022-09-14T10:42:46.080" v="22" actId="20577"/>
          <ac:spMkLst>
            <pc:docMk/>
            <pc:sldMk cId="1445521699" sldId="499"/>
            <ac:spMk id="3" creationId="{91D9C565-EDEB-1F97-2CFF-906D85B86DDF}"/>
          </ac:spMkLst>
        </pc:spChg>
      </pc:sldChg>
      <pc:sldChg chg="addSp modSp mod modAnim">
        <pc:chgData name="Jessica de Wild (imec)" userId="971484b4-f2ba-4641-a59c-8da4aded5790" providerId="ADAL" clId="{A6E42726-9286-4AB5-A11F-33BC4A45A841}" dt="2022-09-14T10:43:58.911" v="26"/>
        <pc:sldMkLst>
          <pc:docMk/>
          <pc:sldMk cId="1925313512" sldId="501"/>
        </pc:sldMkLst>
        <pc:spChg chg="add mod">
          <ac:chgData name="Jessica de Wild (imec)" userId="971484b4-f2ba-4641-a59c-8da4aded5790" providerId="ADAL" clId="{A6E42726-9286-4AB5-A11F-33BC4A45A841}" dt="2022-09-14T10:43:45.117" v="25" actId="207"/>
          <ac:spMkLst>
            <pc:docMk/>
            <pc:sldMk cId="1925313512" sldId="501"/>
            <ac:spMk id="7" creationId="{88AA7E6B-CFB7-2778-A21D-A11759E987FF}"/>
          </ac:spMkLst>
        </pc:spChg>
      </pc:sldChg>
      <pc:sldChg chg="ord">
        <pc:chgData name="Jessica de Wild (imec)" userId="971484b4-f2ba-4641-a59c-8da4aded5790" providerId="ADAL" clId="{A6E42726-9286-4AB5-A11F-33BC4A45A841}" dt="2022-09-14T10:41:27.848" v="1"/>
        <pc:sldMkLst>
          <pc:docMk/>
          <pc:sldMk cId="4249990127" sldId="513"/>
        </pc:sldMkLst>
      </pc:sldChg>
      <pc:sldChg chg="addSp delSp modSp mod">
        <pc:chgData name="Jessica de Wild (imec)" userId="971484b4-f2ba-4641-a59c-8da4aded5790" providerId="ADAL" clId="{A6E42726-9286-4AB5-A11F-33BC4A45A841}" dt="2022-09-14T11:20:15.317" v="769" actId="1036"/>
        <pc:sldMkLst>
          <pc:docMk/>
          <pc:sldMk cId="2245335381" sldId="514"/>
        </pc:sldMkLst>
        <pc:spChg chg="mod">
          <ac:chgData name="Jessica de Wild (imec)" userId="971484b4-f2ba-4641-a59c-8da4aded5790" providerId="ADAL" clId="{A6E42726-9286-4AB5-A11F-33BC4A45A841}" dt="2022-09-14T10:58:30.010" v="537" actId="20577"/>
          <ac:spMkLst>
            <pc:docMk/>
            <pc:sldMk cId="2245335381" sldId="514"/>
            <ac:spMk id="2" creationId="{78124BFE-91FD-FC3C-9784-891657D30AA2}"/>
          </ac:spMkLst>
        </pc:spChg>
        <pc:spChg chg="mod">
          <ac:chgData name="Jessica de Wild (imec)" userId="971484b4-f2ba-4641-a59c-8da4aded5790" providerId="ADAL" clId="{A6E42726-9286-4AB5-A11F-33BC4A45A841}" dt="2022-09-14T10:59:57.252" v="665" actId="20577"/>
          <ac:spMkLst>
            <pc:docMk/>
            <pc:sldMk cId="2245335381" sldId="514"/>
            <ac:spMk id="3" creationId="{32560DE4-68B4-566D-62D8-3B990AE2F663}"/>
          </ac:spMkLst>
        </pc:spChg>
        <pc:spChg chg="del">
          <ac:chgData name="Jessica de Wild (imec)" userId="971484b4-f2ba-4641-a59c-8da4aded5790" providerId="ADAL" clId="{A6E42726-9286-4AB5-A11F-33BC4A45A841}" dt="2022-09-14T11:00:01.161" v="666" actId="478"/>
          <ac:spMkLst>
            <pc:docMk/>
            <pc:sldMk cId="2245335381" sldId="514"/>
            <ac:spMk id="4" creationId="{DC71F656-C13D-D801-CC09-606F8C7ADA96}"/>
          </ac:spMkLst>
        </pc:spChg>
        <pc:spChg chg="del">
          <ac:chgData name="Jessica de Wild (imec)" userId="971484b4-f2ba-4641-a59c-8da4aded5790" providerId="ADAL" clId="{A6E42726-9286-4AB5-A11F-33BC4A45A841}" dt="2022-09-14T11:00:01.161" v="666" actId="478"/>
          <ac:spMkLst>
            <pc:docMk/>
            <pc:sldMk cId="2245335381" sldId="514"/>
            <ac:spMk id="5" creationId="{E96D80F1-7C18-3516-25CE-DE43D5304C15}"/>
          </ac:spMkLst>
        </pc:spChg>
        <pc:spChg chg="del">
          <ac:chgData name="Jessica de Wild (imec)" userId="971484b4-f2ba-4641-a59c-8da4aded5790" providerId="ADAL" clId="{A6E42726-9286-4AB5-A11F-33BC4A45A841}" dt="2022-09-14T11:00:01.161" v="666" actId="478"/>
          <ac:spMkLst>
            <pc:docMk/>
            <pc:sldMk cId="2245335381" sldId="514"/>
            <ac:spMk id="6" creationId="{9C98D107-E91E-8752-7564-4F06F3BF3DA8}"/>
          </ac:spMkLst>
        </pc:spChg>
        <pc:spChg chg="del">
          <ac:chgData name="Jessica de Wild (imec)" userId="971484b4-f2ba-4641-a59c-8da4aded5790" providerId="ADAL" clId="{A6E42726-9286-4AB5-A11F-33BC4A45A841}" dt="2022-09-14T11:00:01.161" v="666" actId="478"/>
          <ac:spMkLst>
            <pc:docMk/>
            <pc:sldMk cId="2245335381" sldId="514"/>
            <ac:spMk id="7" creationId="{7AC6E690-EA3C-76E9-A6BF-ACBD39F4419C}"/>
          </ac:spMkLst>
        </pc:spChg>
        <pc:spChg chg="del">
          <ac:chgData name="Jessica de Wild (imec)" userId="971484b4-f2ba-4641-a59c-8da4aded5790" providerId="ADAL" clId="{A6E42726-9286-4AB5-A11F-33BC4A45A841}" dt="2022-09-14T11:00:01.161" v="666" actId="478"/>
          <ac:spMkLst>
            <pc:docMk/>
            <pc:sldMk cId="2245335381" sldId="514"/>
            <ac:spMk id="8" creationId="{9F8BEA1C-C76E-1C4A-192D-652D48A2A050}"/>
          </ac:spMkLst>
        </pc:spChg>
        <pc:spChg chg="add del">
          <ac:chgData name="Jessica de Wild (imec)" userId="971484b4-f2ba-4641-a59c-8da4aded5790" providerId="ADAL" clId="{A6E42726-9286-4AB5-A11F-33BC4A45A841}" dt="2022-09-14T11:00:01.161" v="666" actId="478"/>
          <ac:spMkLst>
            <pc:docMk/>
            <pc:sldMk cId="2245335381" sldId="514"/>
            <ac:spMk id="10" creationId="{AC42AB27-B6E0-ECEE-6BB0-B435840AA8E0}"/>
          </ac:spMkLst>
        </pc:spChg>
        <pc:picChg chg="add del mod">
          <ac:chgData name="Jessica de Wild (imec)" userId="971484b4-f2ba-4641-a59c-8da4aded5790" providerId="ADAL" clId="{A6E42726-9286-4AB5-A11F-33BC4A45A841}" dt="2022-09-14T10:53:25.628" v="519" actId="478"/>
          <ac:picMkLst>
            <pc:docMk/>
            <pc:sldMk cId="2245335381" sldId="514"/>
            <ac:picMk id="9" creationId="{D7514656-8440-4FCD-3DA5-BBBF5F4F3235}"/>
          </ac:picMkLst>
        </pc:picChg>
        <pc:picChg chg="add mod">
          <ac:chgData name="Jessica de Wild (imec)" userId="971484b4-f2ba-4641-a59c-8da4aded5790" providerId="ADAL" clId="{A6E42726-9286-4AB5-A11F-33BC4A45A841}" dt="2022-09-14T11:20:15.317" v="769" actId="1036"/>
          <ac:picMkLst>
            <pc:docMk/>
            <pc:sldMk cId="2245335381" sldId="514"/>
            <ac:picMk id="2052" creationId="{6683A8F2-9C0B-E90F-554B-AEB56C41A463}"/>
          </ac:picMkLst>
        </pc:pic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11" creationId="{D9D5A0AD-8174-6FD5-EC0C-188AEA11650D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12" creationId="{48A55872-D690-A6F1-95CF-B30B3AE31A16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15" creationId="{33ED9027-BCA8-53EE-92F2-FEEF0C0F643C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17" creationId="{04840E1C-4F7B-DBCA-8F35-1555FE6A3FF9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21" creationId="{CEE6D95E-1078-D52A-9CA1-BFFB1532048D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24" creationId="{FD705C2B-FD6F-25A0-9E3F-7A49A86D6C8E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27" creationId="{D5D67CF6-BC13-F60F-C1AE-E777AE278FCF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29" creationId="{49A22DF6-FFD0-6AA3-6C55-2AD5DC3AD795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33" creationId="{0935FD6D-1926-28F4-4077-EE9A87EDDFD6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37" creationId="{FDE15F3C-5C6E-8833-4F97-9FD47C0D27EF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39" creationId="{01A205BA-9025-9CC8-C9A1-10E3651BF000}"/>
          </ac:cxnSpMkLst>
        </pc:cxnChg>
        <pc:cxnChg chg="del">
          <ac:chgData name="Jessica de Wild (imec)" userId="971484b4-f2ba-4641-a59c-8da4aded5790" providerId="ADAL" clId="{A6E42726-9286-4AB5-A11F-33BC4A45A841}" dt="2022-09-14T11:00:01.161" v="666" actId="478"/>
          <ac:cxnSpMkLst>
            <pc:docMk/>
            <pc:sldMk cId="2245335381" sldId="514"/>
            <ac:cxnSpMk id="42" creationId="{23FE4215-4B02-031A-5D8C-E416CDB42E11}"/>
          </ac:cxnSpMkLst>
        </pc:cxnChg>
      </pc:sldChg>
      <pc:sldChg chg="modSp mod">
        <pc:chgData name="Jessica de Wild (imec)" userId="971484b4-f2ba-4641-a59c-8da4aded5790" providerId="ADAL" clId="{A6E42726-9286-4AB5-A11F-33BC4A45A841}" dt="2022-09-14T11:01:14.841" v="678" actId="6549"/>
        <pc:sldMkLst>
          <pc:docMk/>
          <pc:sldMk cId="507276090" sldId="515"/>
        </pc:sldMkLst>
        <pc:spChg chg="mod">
          <ac:chgData name="Jessica de Wild (imec)" userId="971484b4-f2ba-4641-a59c-8da4aded5790" providerId="ADAL" clId="{A6E42726-9286-4AB5-A11F-33BC4A45A841}" dt="2022-09-14T10:58:50.185" v="564" actId="20577"/>
          <ac:spMkLst>
            <pc:docMk/>
            <pc:sldMk cId="507276090" sldId="515"/>
            <ac:spMk id="2" creationId="{78124BFE-91FD-FC3C-9784-891657D30AA2}"/>
          </ac:spMkLst>
        </pc:spChg>
        <pc:spChg chg="mod">
          <ac:chgData name="Jessica de Wild (imec)" userId="971484b4-f2ba-4641-a59c-8da4aded5790" providerId="ADAL" clId="{A6E42726-9286-4AB5-A11F-33BC4A45A841}" dt="2022-09-14T11:01:14.841" v="678" actId="6549"/>
          <ac:spMkLst>
            <pc:docMk/>
            <pc:sldMk cId="507276090" sldId="515"/>
            <ac:spMk id="3" creationId="{32560DE4-68B4-566D-62D8-3B990AE2F663}"/>
          </ac:spMkLst>
        </pc:spChg>
      </pc:sldChg>
      <pc:sldChg chg="modSp mod">
        <pc:chgData name="Jessica de Wild (imec)" userId="971484b4-f2ba-4641-a59c-8da4aded5790" providerId="ADAL" clId="{A6E42726-9286-4AB5-A11F-33BC4A45A841}" dt="2022-09-14T10:45:41.484" v="68" actId="6549"/>
        <pc:sldMkLst>
          <pc:docMk/>
          <pc:sldMk cId="1708365400" sldId="516"/>
        </pc:sldMkLst>
        <pc:spChg chg="mod">
          <ac:chgData name="Jessica de Wild (imec)" userId="971484b4-f2ba-4641-a59c-8da4aded5790" providerId="ADAL" clId="{A6E42726-9286-4AB5-A11F-33BC4A45A841}" dt="2022-09-14T10:45:17.799" v="47" actId="20577"/>
          <ac:spMkLst>
            <pc:docMk/>
            <pc:sldMk cId="1708365400" sldId="516"/>
            <ac:spMk id="3" creationId="{48F1EEA1-CB70-4847-C4CD-7E9A903CA3FC}"/>
          </ac:spMkLst>
        </pc:spChg>
        <pc:spChg chg="mod">
          <ac:chgData name="Jessica de Wild (imec)" userId="971484b4-f2ba-4641-a59c-8da4aded5790" providerId="ADAL" clId="{A6E42726-9286-4AB5-A11F-33BC4A45A841}" dt="2022-09-14T10:45:41.484" v="68" actId="6549"/>
          <ac:spMkLst>
            <pc:docMk/>
            <pc:sldMk cId="1708365400" sldId="516"/>
            <ac:spMk id="4" creationId="{23DB03C0-17B5-1885-8E30-C06C6D0EEF67}"/>
          </ac:spMkLst>
        </pc:spChg>
      </pc:sldChg>
      <pc:sldChg chg="addSp modSp add mod">
        <pc:chgData name="Jessica de Wild (imec)" userId="971484b4-f2ba-4641-a59c-8da4aded5790" providerId="ADAL" clId="{A6E42726-9286-4AB5-A11F-33BC4A45A841}" dt="2022-09-14T11:20:05.098" v="767" actId="1076"/>
        <pc:sldMkLst>
          <pc:docMk/>
          <pc:sldMk cId="1451874457" sldId="517"/>
        </pc:sldMkLst>
        <pc:spChg chg="mod">
          <ac:chgData name="Jessica de Wild (imec)" userId="971484b4-f2ba-4641-a59c-8da4aded5790" providerId="ADAL" clId="{A6E42726-9286-4AB5-A11F-33BC4A45A841}" dt="2022-09-14T11:18:59.972" v="760" actId="14100"/>
          <ac:spMkLst>
            <pc:docMk/>
            <pc:sldMk cId="1451874457" sldId="517"/>
            <ac:spMk id="2" creationId="{61907675-9EB8-42D3-945C-81092B64CD03}"/>
          </ac:spMkLst>
        </pc:spChg>
        <pc:spChg chg="add mod">
          <ac:chgData name="Jessica de Wild (imec)" userId="971484b4-f2ba-4641-a59c-8da4aded5790" providerId="ADAL" clId="{A6E42726-9286-4AB5-A11F-33BC4A45A841}" dt="2022-09-14T11:20:05.098" v="767" actId="1076"/>
          <ac:spMkLst>
            <pc:docMk/>
            <pc:sldMk cId="1451874457" sldId="517"/>
            <ac:spMk id="5" creationId="{BB6C1D58-B4A5-8811-B1DF-5B2E7B61A645}"/>
          </ac:spMkLst>
        </pc:spChg>
        <pc:picChg chg="add mod">
          <ac:chgData name="Jessica de Wild (imec)" userId="971484b4-f2ba-4641-a59c-8da4aded5790" providerId="ADAL" clId="{A6E42726-9286-4AB5-A11F-33BC4A45A841}" dt="2022-09-14T11:19:17.277" v="763" actId="1076"/>
          <ac:picMkLst>
            <pc:docMk/>
            <pc:sldMk cId="1451874457" sldId="517"/>
            <ac:picMk id="5122" creationId="{B44F2498-0C1F-4575-E1DF-94CE0B16E46F}"/>
          </ac:picMkLst>
        </pc:picChg>
      </pc:sldChg>
      <pc:sldChg chg="del">
        <pc:chgData name="Jessica de Wild (imec)" userId="971484b4-f2ba-4641-a59c-8da4aded5790" providerId="ADAL" clId="{A6E42726-9286-4AB5-A11F-33BC4A45A841}" dt="2022-09-14T10:58:09.209" v="522" actId="2696"/>
        <pc:sldMkLst>
          <pc:docMk/>
          <pc:sldMk cId="3069039592" sldId="517"/>
        </pc:sldMkLst>
      </pc:sldChg>
      <pc:sldChg chg="addSp delSp modSp mod delAnim modAnim">
        <pc:chgData name="Jessica de Wild (imec)" userId="971484b4-f2ba-4641-a59c-8da4aded5790" providerId="ADAL" clId="{A6E42726-9286-4AB5-A11F-33BC4A45A841}" dt="2022-09-14T11:17:14.502" v="755" actId="20577"/>
        <pc:sldMkLst>
          <pc:docMk/>
          <pc:sldMk cId="1586500511" sldId="518"/>
        </pc:sldMkLst>
        <pc:spChg chg="mod">
          <ac:chgData name="Jessica de Wild (imec)" userId="971484b4-f2ba-4641-a59c-8da4aded5790" providerId="ADAL" clId="{A6E42726-9286-4AB5-A11F-33BC4A45A841}" dt="2022-09-14T11:17:14.502" v="755" actId="20577"/>
          <ac:spMkLst>
            <pc:docMk/>
            <pc:sldMk cId="1586500511" sldId="518"/>
            <ac:spMk id="3" creationId="{2C7A1DF8-56A7-FCA0-54F7-E5DD5F178544}"/>
          </ac:spMkLst>
        </pc:spChg>
        <pc:spChg chg="add del mod">
          <ac:chgData name="Jessica de Wild (imec)" userId="971484b4-f2ba-4641-a59c-8da4aded5790" providerId="ADAL" clId="{A6E42726-9286-4AB5-A11F-33BC4A45A841}" dt="2022-09-14T10:48:34.621" v="401" actId="478"/>
          <ac:spMkLst>
            <pc:docMk/>
            <pc:sldMk cId="1586500511" sldId="518"/>
            <ac:spMk id="4" creationId="{FE745EA4-2831-DC1C-7478-F0337ED8E9A2}"/>
          </ac:spMkLst>
        </pc:spChg>
        <pc:spChg chg="add del mod">
          <ac:chgData name="Jessica de Wild (imec)" userId="971484b4-f2ba-4641-a59c-8da4aded5790" providerId="ADAL" clId="{A6E42726-9286-4AB5-A11F-33BC4A45A841}" dt="2022-09-14T10:48:34.621" v="401" actId="478"/>
          <ac:spMkLst>
            <pc:docMk/>
            <pc:sldMk cId="1586500511" sldId="518"/>
            <ac:spMk id="5" creationId="{78353571-7341-5933-1DBC-B866E5965405}"/>
          </ac:spMkLst>
        </pc:spChg>
        <pc:spChg chg="mod">
          <ac:chgData name="Jessica de Wild (imec)" userId="971484b4-f2ba-4641-a59c-8da4aded5790" providerId="ADAL" clId="{A6E42726-9286-4AB5-A11F-33BC4A45A841}" dt="2022-09-14T10:48:24.544" v="395"/>
          <ac:spMkLst>
            <pc:docMk/>
            <pc:sldMk cId="1586500511" sldId="518"/>
            <ac:spMk id="8" creationId="{9ABEDEFB-16F8-CFC2-6D03-293DB31BF251}"/>
          </ac:spMkLst>
        </pc:spChg>
        <pc:spChg chg="add del mod">
          <ac:chgData name="Jessica de Wild (imec)" userId="971484b4-f2ba-4641-a59c-8da4aded5790" providerId="ADAL" clId="{A6E42726-9286-4AB5-A11F-33BC4A45A841}" dt="2022-09-14T10:48:34.621" v="401" actId="478"/>
          <ac:spMkLst>
            <pc:docMk/>
            <pc:sldMk cId="1586500511" sldId="518"/>
            <ac:spMk id="9" creationId="{00C5902B-81F5-5E50-6479-AF6173796F44}"/>
          </ac:spMkLst>
        </pc:spChg>
        <pc:spChg chg="add del mod">
          <ac:chgData name="Jessica de Wild (imec)" userId="971484b4-f2ba-4641-a59c-8da4aded5790" providerId="ADAL" clId="{A6E42726-9286-4AB5-A11F-33BC4A45A841}" dt="2022-09-14T10:48:34.621" v="401" actId="478"/>
          <ac:spMkLst>
            <pc:docMk/>
            <pc:sldMk cId="1586500511" sldId="518"/>
            <ac:spMk id="10" creationId="{F0F3697C-308F-C39B-3942-852A18751814}"/>
          </ac:spMkLst>
        </pc:spChg>
        <pc:spChg chg="mod">
          <ac:chgData name="Jessica de Wild (imec)" userId="971484b4-f2ba-4641-a59c-8da4aded5790" providerId="ADAL" clId="{A6E42726-9286-4AB5-A11F-33BC4A45A841}" dt="2022-09-14T10:48:24.544" v="395"/>
          <ac:spMkLst>
            <pc:docMk/>
            <pc:sldMk cId="1586500511" sldId="518"/>
            <ac:spMk id="13" creationId="{FA6A1F42-4E2B-25B8-4575-876A6B0CAA06}"/>
          </ac:spMkLst>
        </pc:spChg>
        <pc:spChg chg="add mod">
          <ac:chgData name="Jessica de Wild (imec)" userId="971484b4-f2ba-4641-a59c-8da4aded5790" providerId="ADAL" clId="{A6E42726-9286-4AB5-A11F-33BC4A45A841}" dt="2022-09-14T10:51:32.821" v="514" actId="1035"/>
          <ac:spMkLst>
            <pc:docMk/>
            <pc:sldMk cId="1586500511" sldId="518"/>
            <ac:spMk id="14" creationId="{23461131-8AC8-5E25-8D95-59363C46F697}"/>
          </ac:spMkLst>
        </pc:spChg>
        <pc:grpChg chg="add del mod">
          <ac:chgData name="Jessica de Wild (imec)" userId="971484b4-f2ba-4641-a59c-8da4aded5790" providerId="ADAL" clId="{A6E42726-9286-4AB5-A11F-33BC4A45A841}" dt="2022-09-14T10:48:34.621" v="401" actId="478"/>
          <ac:grpSpMkLst>
            <pc:docMk/>
            <pc:sldMk cId="1586500511" sldId="518"/>
            <ac:grpSpMk id="6" creationId="{EAD9632F-6712-E67D-148F-682D4C67454A}"/>
          </ac:grpSpMkLst>
        </pc:grpChg>
        <pc:grpChg chg="add del mod">
          <ac:chgData name="Jessica de Wild (imec)" userId="971484b4-f2ba-4641-a59c-8da4aded5790" providerId="ADAL" clId="{A6E42726-9286-4AB5-A11F-33BC4A45A841}" dt="2022-09-14T10:48:34.621" v="401" actId="478"/>
          <ac:grpSpMkLst>
            <pc:docMk/>
            <pc:sldMk cId="1586500511" sldId="518"/>
            <ac:grpSpMk id="11" creationId="{2D7A419D-E425-A93B-8056-3309FED362CF}"/>
          </ac:grpSpMkLst>
        </pc:grpChg>
        <pc:picChg chg="add mod">
          <ac:chgData name="Jessica de Wild (imec)" userId="971484b4-f2ba-4641-a59c-8da4aded5790" providerId="ADAL" clId="{A6E42726-9286-4AB5-A11F-33BC4A45A841}" dt="2022-09-14T10:50:02.062" v="456" actId="1035"/>
          <ac:picMkLst>
            <pc:docMk/>
            <pc:sldMk cId="1586500511" sldId="518"/>
            <ac:picMk id="1026" creationId="{339AE177-7ED1-C21A-78B4-6400C5A12088}"/>
          </ac:picMkLst>
        </pc:picChg>
        <pc:picChg chg="add mod">
          <ac:chgData name="Jessica de Wild (imec)" userId="971484b4-f2ba-4641-a59c-8da4aded5790" providerId="ADAL" clId="{A6E42726-9286-4AB5-A11F-33BC4A45A841}" dt="2022-09-14T10:52:31.639" v="516" actId="1076"/>
          <ac:picMkLst>
            <pc:docMk/>
            <pc:sldMk cId="1586500511" sldId="518"/>
            <ac:picMk id="1028" creationId="{3A9C9B84-09E9-90EA-FA7A-B4BCDA09DC5F}"/>
          </ac:picMkLst>
        </pc:picChg>
        <pc:cxnChg chg="mod">
          <ac:chgData name="Jessica de Wild (imec)" userId="971484b4-f2ba-4641-a59c-8da4aded5790" providerId="ADAL" clId="{A6E42726-9286-4AB5-A11F-33BC4A45A841}" dt="2022-09-14T10:48:24.544" v="395"/>
          <ac:cxnSpMkLst>
            <pc:docMk/>
            <pc:sldMk cId="1586500511" sldId="518"/>
            <ac:cxnSpMk id="7" creationId="{77652162-AE9F-C0BA-DB9B-1C5E437373AB}"/>
          </ac:cxnSpMkLst>
        </pc:cxnChg>
        <pc:cxnChg chg="mod">
          <ac:chgData name="Jessica de Wild (imec)" userId="971484b4-f2ba-4641-a59c-8da4aded5790" providerId="ADAL" clId="{A6E42726-9286-4AB5-A11F-33BC4A45A841}" dt="2022-09-14T10:48:24.544" v="395"/>
          <ac:cxnSpMkLst>
            <pc:docMk/>
            <pc:sldMk cId="1586500511" sldId="518"/>
            <ac:cxnSpMk id="12" creationId="{12897A6F-E4F0-512C-B5B0-38B21AF4D5CC}"/>
          </ac:cxnSpMkLst>
        </pc:cxnChg>
      </pc:sldChg>
      <pc:sldChg chg="modSp add mod">
        <pc:chgData name="Jessica de Wild (imec)" userId="971484b4-f2ba-4641-a59c-8da4aded5790" providerId="ADAL" clId="{A6E42726-9286-4AB5-A11F-33BC4A45A841}" dt="2022-09-14T11:01:01.800" v="675" actId="14"/>
        <pc:sldMkLst>
          <pc:docMk/>
          <pc:sldMk cId="3245353838" sldId="520"/>
        </pc:sldMkLst>
        <pc:spChg chg="mod">
          <ac:chgData name="Jessica de Wild (imec)" userId="971484b4-f2ba-4641-a59c-8da4aded5790" providerId="ADAL" clId="{A6E42726-9286-4AB5-A11F-33BC4A45A841}" dt="2022-09-14T10:58:43.047" v="547" actId="20577"/>
          <ac:spMkLst>
            <pc:docMk/>
            <pc:sldMk cId="3245353838" sldId="520"/>
            <ac:spMk id="2" creationId="{78124BFE-91FD-FC3C-9784-891657D30AA2}"/>
          </ac:spMkLst>
        </pc:spChg>
        <pc:spChg chg="mod">
          <ac:chgData name="Jessica de Wild (imec)" userId="971484b4-f2ba-4641-a59c-8da4aded5790" providerId="ADAL" clId="{A6E42726-9286-4AB5-A11F-33BC4A45A841}" dt="2022-09-14T11:01:01.800" v="675" actId="14"/>
          <ac:spMkLst>
            <pc:docMk/>
            <pc:sldMk cId="3245353838" sldId="520"/>
            <ac:spMk id="3" creationId="{32560DE4-68B4-566D-62D8-3B990AE2F663}"/>
          </ac:spMkLst>
        </pc:spChg>
      </pc:sldChg>
      <pc:sldChg chg="addSp delSp modSp new mod">
        <pc:chgData name="Jessica de Wild (imec)" userId="971484b4-f2ba-4641-a59c-8da4aded5790" providerId="ADAL" clId="{A6E42726-9286-4AB5-A11F-33BC4A45A841}" dt="2022-09-14T11:29:24.307" v="774" actId="1076"/>
        <pc:sldMkLst>
          <pc:docMk/>
          <pc:sldMk cId="4032483465" sldId="521"/>
        </pc:sldMkLst>
        <pc:spChg chg="mod">
          <ac:chgData name="Jessica de Wild (imec)" userId="971484b4-f2ba-4641-a59c-8da4aded5790" providerId="ADAL" clId="{A6E42726-9286-4AB5-A11F-33BC4A45A841}" dt="2022-09-14T10:59:14.076" v="577" actId="20577"/>
          <ac:spMkLst>
            <pc:docMk/>
            <pc:sldMk cId="4032483465" sldId="521"/>
            <ac:spMk id="2" creationId="{191022B0-0AF7-B622-A0B2-78BE3A41B57B}"/>
          </ac:spMkLst>
        </pc:spChg>
        <pc:spChg chg="add del">
          <ac:chgData name="Jessica de Wild (imec)" userId="971484b4-f2ba-4641-a59c-8da4aded5790" providerId="ADAL" clId="{A6E42726-9286-4AB5-A11F-33BC4A45A841}" dt="2022-09-14T11:02:42.300" v="680" actId="478"/>
          <ac:spMkLst>
            <pc:docMk/>
            <pc:sldMk cId="4032483465" sldId="521"/>
            <ac:spMk id="4" creationId="{09CB94FC-361E-86CE-4316-06E810D44914}"/>
          </ac:spMkLst>
        </pc:spChg>
        <pc:spChg chg="add del">
          <ac:chgData name="Jessica de Wild (imec)" userId="971484b4-f2ba-4641-a59c-8da4aded5790" providerId="ADAL" clId="{A6E42726-9286-4AB5-A11F-33BC4A45A841}" dt="2022-09-14T11:02:43.867" v="682" actId="478"/>
          <ac:spMkLst>
            <pc:docMk/>
            <pc:sldMk cId="4032483465" sldId="521"/>
            <ac:spMk id="5" creationId="{ECA0745B-F4C0-DE75-4F39-397A20C0BF7C}"/>
          </ac:spMkLst>
        </pc:spChg>
        <pc:spChg chg="add del">
          <ac:chgData name="Jessica de Wild (imec)" userId="971484b4-f2ba-4641-a59c-8da4aded5790" providerId="ADAL" clId="{A6E42726-9286-4AB5-A11F-33BC4A45A841}" dt="2022-09-14T11:03:09.023" v="684" actId="478"/>
          <ac:spMkLst>
            <pc:docMk/>
            <pc:sldMk cId="4032483465" sldId="521"/>
            <ac:spMk id="6" creationId="{B4D39E8B-1F80-5745-72F9-A9C143702F40}"/>
          </ac:spMkLst>
        </pc:spChg>
        <pc:spChg chg="add del">
          <ac:chgData name="Jessica de Wild (imec)" userId="971484b4-f2ba-4641-a59c-8da4aded5790" providerId="ADAL" clId="{A6E42726-9286-4AB5-A11F-33BC4A45A841}" dt="2022-09-14T11:22:27.975" v="771" actId="478"/>
          <ac:spMkLst>
            <pc:docMk/>
            <pc:sldMk cId="4032483465" sldId="521"/>
            <ac:spMk id="7" creationId="{EA0033EE-2F37-BBB4-B3C4-9DD494E5DCC6}"/>
          </ac:spMkLst>
        </pc:spChg>
        <pc:picChg chg="add mod">
          <ac:chgData name="Jessica de Wild (imec)" userId="971484b4-f2ba-4641-a59c-8da4aded5790" providerId="ADAL" clId="{A6E42726-9286-4AB5-A11F-33BC4A45A841}" dt="2022-09-14T11:29:24.307" v="774" actId="1076"/>
          <ac:picMkLst>
            <pc:docMk/>
            <pc:sldMk cId="4032483465" sldId="521"/>
            <ac:picMk id="9" creationId="{96E6CBC4-B97C-D67E-5CC9-411487ABE465}"/>
          </ac:picMkLst>
        </pc:picChg>
        <pc:picChg chg="add del mod">
          <ac:chgData name="Jessica de Wild (imec)" userId="971484b4-f2ba-4641-a59c-8da4aded5790" providerId="ADAL" clId="{A6E42726-9286-4AB5-A11F-33BC4A45A841}" dt="2022-09-14T11:03:19.114" v="688" actId="478"/>
          <ac:picMkLst>
            <pc:docMk/>
            <pc:sldMk cId="4032483465" sldId="521"/>
            <ac:picMk id="4104" creationId="{F4F9CEF1-1678-2042-A6FB-E515D49198A9}"/>
          </ac:picMkLst>
        </pc:picChg>
      </pc:sldChg>
    </pc:docChg>
  </pc:docChgLst>
  <pc:docChgLst>
    <pc:chgData name="Jessica de Wild" userId="971484b4-f2ba-4641-a59c-8da4aded5790" providerId="ADAL" clId="{C3B352C8-75A6-4862-AAE6-4201522C9963}"/>
    <pc:docChg chg="custSel addSld delSld modSld">
      <pc:chgData name="Jessica de Wild" userId="971484b4-f2ba-4641-a59c-8da4aded5790" providerId="ADAL" clId="{C3B352C8-75A6-4862-AAE6-4201522C9963}" dt="2022-09-16T16:29:32.184" v="1094" actId="20577"/>
      <pc:docMkLst>
        <pc:docMk/>
      </pc:docMkLst>
      <pc:sldChg chg="modSp mod">
        <pc:chgData name="Jessica de Wild" userId="971484b4-f2ba-4641-a59c-8da4aded5790" providerId="ADAL" clId="{C3B352C8-75A6-4862-AAE6-4201522C9963}" dt="2022-09-16T14:00:40.657" v="377" actId="6549"/>
        <pc:sldMkLst>
          <pc:docMk/>
          <pc:sldMk cId="3159149125" sldId="505"/>
        </pc:sldMkLst>
        <pc:spChg chg="mod">
          <ac:chgData name="Jessica de Wild" userId="971484b4-f2ba-4641-a59c-8da4aded5790" providerId="ADAL" clId="{C3B352C8-75A6-4862-AAE6-4201522C9963}" dt="2022-09-16T14:00:40.657" v="377" actId="6549"/>
          <ac:spMkLst>
            <pc:docMk/>
            <pc:sldMk cId="3159149125" sldId="505"/>
            <ac:spMk id="3" creationId="{18CC8531-820F-AC9A-4794-B7B89B716A4B}"/>
          </ac:spMkLst>
        </pc:spChg>
      </pc:sldChg>
      <pc:sldChg chg="modSp mod">
        <pc:chgData name="Jessica de Wild" userId="971484b4-f2ba-4641-a59c-8da4aded5790" providerId="ADAL" clId="{C3B352C8-75A6-4862-AAE6-4201522C9963}" dt="2022-09-16T13:45:04.216" v="0" actId="6549"/>
        <pc:sldMkLst>
          <pc:docMk/>
          <pc:sldMk cId="1586500511" sldId="518"/>
        </pc:sldMkLst>
        <pc:spChg chg="mod">
          <ac:chgData name="Jessica de Wild" userId="971484b4-f2ba-4641-a59c-8da4aded5790" providerId="ADAL" clId="{C3B352C8-75A6-4862-AAE6-4201522C9963}" dt="2022-09-16T13:45:04.216" v="0" actId="6549"/>
          <ac:spMkLst>
            <pc:docMk/>
            <pc:sldMk cId="1586500511" sldId="518"/>
            <ac:spMk id="3" creationId="{2C7A1DF8-56A7-FCA0-54F7-E5DD5F178544}"/>
          </ac:spMkLst>
        </pc:spChg>
      </pc:sldChg>
      <pc:sldChg chg="del">
        <pc:chgData name="Jessica de Wild" userId="971484b4-f2ba-4641-a59c-8da4aded5790" providerId="ADAL" clId="{C3B352C8-75A6-4862-AAE6-4201522C9963}" dt="2022-09-16T14:01:39.407" v="378" actId="47"/>
        <pc:sldMkLst>
          <pc:docMk/>
          <pc:sldMk cId="2824430753" sldId="519"/>
        </pc:sldMkLst>
      </pc:sldChg>
      <pc:sldChg chg="addSp delSp modSp mod modAnim">
        <pc:chgData name="Jessica de Wild" userId="971484b4-f2ba-4641-a59c-8da4aded5790" providerId="ADAL" clId="{C3B352C8-75A6-4862-AAE6-4201522C9963}" dt="2022-09-16T13:58:58.427" v="149"/>
        <pc:sldMkLst>
          <pc:docMk/>
          <pc:sldMk cId="4032483465" sldId="521"/>
        </pc:sldMkLst>
        <pc:spChg chg="add mod">
          <ac:chgData name="Jessica de Wild" userId="971484b4-f2ba-4641-a59c-8da4aded5790" providerId="ADAL" clId="{C3B352C8-75A6-4862-AAE6-4201522C9963}" dt="2022-09-16T13:55:10.220" v="4" actId="2085"/>
          <ac:spMkLst>
            <pc:docMk/>
            <pc:sldMk cId="4032483465" sldId="521"/>
            <ac:spMk id="4" creationId="{3C74BE58-DED7-A220-E63B-46F71167520F}"/>
          </ac:spMkLst>
        </pc:spChg>
        <pc:spChg chg="add mod">
          <ac:chgData name="Jessica de Wild" userId="971484b4-f2ba-4641-a59c-8da4aded5790" providerId="ADAL" clId="{C3B352C8-75A6-4862-AAE6-4201522C9963}" dt="2022-09-16T13:56:44.861" v="95" actId="20577"/>
          <ac:spMkLst>
            <pc:docMk/>
            <pc:sldMk cId="4032483465" sldId="521"/>
            <ac:spMk id="5" creationId="{BFC09154-9ACC-2047-7B11-59B3B024BB4B}"/>
          </ac:spMkLst>
        </pc:spChg>
        <pc:spChg chg="add mod">
          <ac:chgData name="Jessica de Wild" userId="971484b4-f2ba-4641-a59c-8da4aded5790" providerId="ADAL" clId="{C3B352C8-75A6-4862-AAE6-4201522C9963}" dt="2022-09-16T13:58:21.557" v="121" actId="164"/>
          <ac:spMkLst>
            <pc:docMk/>
            <pc:sldMk cId="4032483465" sldId="521"/>
            <ac:spMk id="6" creationId="{A2429B8A-865C-A3D6-B9B9-627FE1D8F023}"/>
          </ac:spMkLst>
        </pc:spChg>
        <pc:spChg chg="add mod">
          <ac:chgData name="Jessica de Wild" userId="971484b4-f2ba-4641-a59c-8da4aded5790" providerId="ADAL" clId="{C3B352C8-75A6-4862-AAE6-4201522C9963}" dt="2022-09-16T13:58:21.557" v="121" actId="164"/>
          <ac:spMkLst>
            <pc:docMk/>
            <pc:sldMk cId="4032483465" sldId="521"/>
            <ac:spMk id="7" creationId="{530AA62A-1554-BF95-5D34-C4CB34D03117}"/>
          </ac:spMkLst>
        </pc:spChg>
        <pc:spChg chg="add del mod">
          <ac:chgData name="Jessica de Wild" userId="971484b4-f2ba-4641-a59c-8da4aded5790" providerId="ADAL" clId="{C3B352C8-75A6-4862-AAE6-4201522C9963}" dt="2022-09-16T13:57:13.347" v="100" actId="21"/>
          <ac:spMkLst>
            <pc:docMk/>
            <pc:sldMk cId="4032483465" sldId="521"/>
            <ac:spMk id="10" creationId="{88DEEE87-3C6C-A66B-DD73-9C115C6660C3}"/>
          </ac:spMkLst>
        </pc:spChg>
        <pc:spChg chg="add mod">
          <ac:chgData name="Jessica de Wild" userId="971484b4-f2ba-4641-a59c-8da4aded5790" providerId="ADAL" clId="{C3B352C8-75A6-4862-AAE6-4201522C9963}" dt="2022-09-16T13:58:21.557" v="121" actId="164"/>
          <ac:spMkLst>
            <pc:docMk/>
            <pc:sldMk cId="4032483465" sldId="521"/>
            <ac:spMk id="11" creationId="{D51A6B04-B55B-9448-88D3-8AF20F00E89C}"/>
          </ac:spMkLst>
        </pc:spChg>
        <pc:spChg chg="add mod">
          <ac:chgData name="Jessica de Wild" userId="971484b4-f2ba-4641-a59c-8da4aded5790" providerId="ADAL" clId="{C3B352C8-75A6-4862-AAE6-4201522C9963}" dt="2022-09-16T13:58:48.080" v="148" actId="164"/>
          <ac:spMkLst>
            <pc:docMk/>
            <pc:sldMk cId="4032483465" sldId="521"/>
            <ac:spMk id="12" creationId="{3464FEEB-AB02-39EC-67ED-364583157D6A}"/>
          </ac:spMkLst>
        </pc:spChg>
        <pc:grpChg chg="add mod">
          <ac:chgData name="Jessica de Wild" userId="971484b4-f2ba-4641-a59c-8da4aded5790" providerId="ADAL" clId="{C3B352C8-75A6-4862-AAE6-4201522C9963}" dt="2022-09-16T13:58:48.080" v="148" actId="164"/>
          <ac:grpSpMkLst>
            <pc:docMk/>
            <pc:sldMk cId="4032483465" sldId="521"/>
            <ac:grpSpMk id="8" creationId="{67064A81-350E-02C2-779F-D3D5E061C17F}"/>
          </ac:grpSpMkLst>
        </pc:grpChg>
        <pc:grpChg chg="add mod">
          <ac:chgData name="Jessica de Wild" userId="971484b4-f2ba-4641-a59c-8da4aded5790" providerId="ADAL" clId="{C3B352C8-75A6-4862-AAE6-4201522C9963}" dt="2022-09-16T13:58:48.080" v="148" actId="164"/>
          <ac:grpSpMkLst>
            <pc:docMk/>
            <pc:sldMk cId="4032483465" sldId="521"/>
            <ac:grpSpMk id="13" creationId="{2C485016-F6E7-2CB9-D201-E6483BA24C5C}"/>
          </ac:grpSpMkLst>
        </pc:grpChg>
        <pc:picChg chg="mod">
          <ac:chgData name="Jessica de Wild" userId="971484b4-f2ba-4641-a59c-8da4aded5790" providerId="ADAL" clId="{C3B352C8-75A6-4862-AAE6-4201522C9963}" dt="2022-09-16T13:55:18.323" v="6" actId="14100"/>
          <ac:picMkLst>
            <pc:docMk/>
            <pc:sldMk cId="4032483465" sldId="521"/>
            <ac:picMk id="9" creationId="{96E6CBC4-B97C-D67E-5CC9-411487ABE465}"/>
          </ac:picMkLst>
        </pc:picChg>
      </pc:sldChg>
      <pc:sldChg chg="modSp new mod">
        <pc:chgData name="Jessica de Wild" userId="971484b4-f2ba-4641-a59c-8da4aded5790" providerId="ADAL" clId="{C3B352C8-75A6-4862-AAE6-4201522C9963}" dt="2022-09-16T16:29:32.184" v="1094" actId="20577"/>
        <pc:sldMkLst>
          <pc:docMk/>
          <pc:sldMk cId="2225124410" sldId="522"/>
        </pc:sldMkLst>
        <pc:spChg chg="mod">
          <ac:chgData name="Jessica de Wild" userId="971484b4-f2ba-4641-a59c-8da4aded5790" providerId="ADAL" clId="{C3B352C8-75A6-4862-AAE6-4201522C9963}" dt="2022-09-16T14:03:18.779" v="455" actId="20577"/>
          <ac:spMkLst>
            <pc:docMk/>
            <pc:sldMk cId="2225124410" sldId="522"/>
            <ac:spMk id="2" creationId="{A17E315A-FD2B-3795-3BE5-3164892DAE5F}"/>
          </ac:spMkLst>
        </pc:spChg>
        <pc:spChg chg="mod">
          <ac:chgData name="Jessica de Wild" userId="971484b4-f2ba-4641-a59c-8da4aded5790" providerId="ADAL" clId="{C3B352C8-75A6-4862-AAE6-4201522C9963}" dt="2022-09-16T16:29:32.184" v="1094" actId="20577"/>
          <ac:spMkLst>
            <pc:docMk/>
            <pc:sldMk cId="2225124410" sldId="522"/>
            <ac:spMk id="3" creationId="{21D3C277-44C6-8152-DC62-2F0363365CC2}"/>
          </ac:spMkLst>
        </pc:spChg>
      </pc:sldChg>
    </pc:docChg>
  </pc:docChgLst>
  <pc:docChgLst>
    <pc:chgData name="Jessica de Wild (imec)" userId="971484b4-f2ba-4641-a59c-8da4aded5790" providerId="ADAL" clId="{082DBB2B-FE9D-4087-B9B7-BA8D02216F90}"/>
    <pc:docChg chg="undo custSel addSld delSld modSld sldOrd addSection delSection modSection">
      <pc:chgData name="Jessica de Wild (imec)" userId="971484b4-f2ba-4641-a59c-8da4aded5790" providerId="ADAL" clId="{082DBB2B-FE9D-4087-B9B7-BA8D02216F90}" dt="2023-09-19T08:06:40.655" v="3240"/>
      <pc:docMkLst>
        <pc:docMk/>
      </pc:docMkLst>
      <pc:sldChg chg="addSp delSp modSp mod delAnim">
        <pc:chgData name="Jessica de Wild (imec)" userId="971484b4-f2ba-4641-a59c-8da4aded5790" providerId="ADAL" clId="{082DBB2B-FE9D-4087-B9B7-BA8D02216F90}" dt="2023-09-14T11:11:10.829" v="245" actId="6549"/>
        <pc:sldMkLst>
          <pc:docMk/>
          <pc:sldMk cId="1925313512" sldId="501"/>
        </pc:sldMkLst>
        <pc:spChg chg="mod">
          <ac:chgData name="Jessica de Wild (imec)" userId="971484b4-f2ba-4641-a59c-8da4aded5790" providerId="ADAL" clId="{082DBB2B-FE9D-4087-B9B7-BA8D02216F90}" dt="2023-09-14T11:11:10.829" v="245" actId="6549"/>
          <ac:spMkLst>
            <pc:docMk/>
            <pc:sldMk cId="1925313512" sldId="501"/>
            <ac:spMk id="3" creationId="{94074547-EB52-4DE2-3553-5A3FB122D5AB}"/>
          </ac:spMkLst>
        </pc:spChg>
        <pc:spChg chg="del">
          <ac:chgData name="Jessica de Wild (imec)" userId="971484b4-f2ba-4641-a59c-8da4aded5790" providerId="ADAL" clId="{082DBB2B-FE9D-4087-B9B7-BA8D02216F90}" dt="2023-09-14T11:07:35.129" v="92" actId="478"/>
          <ac:spMkLst>
            <pc:docMk/>
            <pc:sldMk cId="1925313512" sldId="501"/>
            <ac:spMk id="5" creationId="{054EA3EC-416F-934E-845C-054784FB2F05}"/>
          </ac:spMkLst>
        </pc:spChg>
        <pc:spChg chg="del">
          <ac:chgData name="Jessica de Wild (imec)" userId="971484b4-f2ba-4641-a59c-8da4aded5790" providerId="ADAL" clId="{082DBB2B-FE9D-4087-B9B7-BA8D02216F90}" dt="2023-09-14T11:07:39.949" v="94" actId="478"/>
          <ac:spMkLst>
            <pc:docMk/>
            <pc:sldMk cId="1925313512" sldId="501"/>
            <ac:spMk id="6" creationId="{03B3560F-F948-DFE5-4BE1-6DC80CBD57DF}"/>
          </ac:spMkLst>
        </pc:spChg>
        <pc:spChg chg="del mod">
          <ac:chgData name="Jessica de Wild (imec)" userId="971484b4-f2ba-4641-a59c-8da4aded5790" providerId="ADAL" clId="{082DBB2B-FE9D-4087-B9B7-BA8D02216F90}" dt="2023-09-14T11:07:31.889" v="91" actId="478"/>
          <ac:spMkLst>
            <pc:docMk/>
            <pc:sldMk cId="1925313512" sldId="501"/>
            <ac:spMk id="7" creationId="{88AA7E6B-CFB7-2778-A21D-A11759E987FF}"/>
          </ac:spMkLst>
        </pc:spChg>
        <pc:spChg chg="del">
          <ac:chgData name="Jessica de Wild (imec)" userId="971484b4-f2ba-4641-a59c-8da4aded5790" providerId="ADAL" clId="{082DBB2B-FE9D-4087-B9B7-BA8D02216F90}" dt="2023-09-14T11:07:39.949" v="94" actId="478"/>
          <ac:spMkLst>
            <pc:docMk/>
            <pc:sldMk cId="1925313512" sldId="501"/>
            <ac:spMk id="8" creationId="{D3CAB6CA-09D1-C1D4-0521-E3BED11BC6FA}"/>
          </ac:spMkLst>
        </pc:spChg>
        <pc:spChg chg="del">
          <ac:chgData name="Jessica de Wild (imec)" userId="971484b4-f2ba-4641-a59c-8da4aded5790" providerId="ADAL" clId="{082DBB2B-FE9D-4087-B9B7-BA8D02216F90}" dt="2023-09-14T11:07:39.949" v="94" actId="478"/>
          <ac:spMkLst>
            <pc:docMk/>
            <pc:sldMk cId="1925313512" sldId="501"/>
            <ac:spMk id="9" creationId="{C213A4ED-92A3-D130-B8AC-1FD0BDBE0CCB}"/>
          </ac:spMkLst>
        </pc:spChg>
        <pc:spChg chg="del">
          <ac:chgData name="Jessica de Wild (imec)" userId="971484b4-f2ba-4641-a59c-8da4aded5790" providerId="ADAL" clId="{082DBB2B-FE9D-4087-B9B7-BA8D02216F90}" dt="2023-09-14T11:07:36.639" v="93" actId="478"/>
          <ac:spMkLst>
            <pc:docMk/>
            <pc:sldMk cId="1925313512" sldId="501"/>
            <ac:spMk id="10" creationId="{78F93B79-FE74-930D-7AD8-43E4F3F954CC}"/>
          </ac:spMkLst>
        </pc:spChg>
        <pc:picChg chg="add del mod">
          <ac:chgData name="Jessica de Wild (imec)" userId="971484b4-f2ba-4641-a59c-8da4aded5790" providerId="ADAL" clId="{082DBB2B-FE9D-4087-B9B7-BA8D02216F90}" dt="2023-09-14T11:09:30.535" v="153" actId="478"/>
          <ac:picMkLst>
            <pc:docMk/>
            <pc:sldMk cId="1925313512" sldId="501"/>
            <ac:picMk id="11" creationId="{A25C8F47-068B-01C9-3F2C-B72953BE7D88}"/>
          </ac:picMkLst>
        </pc:picChg>
        <pc:picChg chg="mod">
          <ac:chgData name="Jessica de Wild (imec)" userId="971484b4-f2ba-4641-a59c-8da4aded5790" providerId="ADAL" clId="{082DBB2B-FE9D-4087-B9B7-BA8D02216F90}" dt="2023-09-14T11:09:32.829" v="154" actId="1076"/>
          <ac:picMkLst>
            <pc:docMk/>
            <pc:sldMk cId="1925313512" sldId="501"/>
            <ac:picMk id="15362" creationId="{2EB331B5-C5DB-9AE4-B3BD-729C10D088DD}"/>
          </ac:picMkLst>
        </pc:picChg>
        <pc:cxnChg chg="del">
          <ac:chgData name="Jessica de Wild (imec)" userId="971484b4-f2ba-4641-a59c-8da4aded5790" providerId="ADAL" clId="{082DBB2B-FE9D-4087-B9B7-BA8D02216F90}" dt="2023-09-14T11:07:39.949" v="94" actId="478"/>
          <ac:cxnSpMkLst>
            <pc:docMk/>
            <pc:sldMk cId="1925313512" sldId="501"/>
            <ac:cxnSpMk id="4" creationId="{FAD56E8B-9930-557F-CC0C-845906142F2A}"/>
          </ac:cxnSpMkLst>
        </pc:cxnChg>
      </pc:sldChg>
      <pc:sldChg chg="modSp mod ord">
        <pc:chgData name="Jessica de Wild (imec)" userId="971484b4-f2ba-4641-a59c-8da4aded5790" providerId="ADAL" clId="{082DBB2B-FE9D-4087-B9B7-BA8D02216F90}" dt="2023-09-19T07:45:54.420" v="2610" actId="6549"/>
        <pc:sldMkLst>
          <pc:docMk/>
          <pc:sldMk cId="3242193393" sldId="504"/>
        </pc:sldMkLst>
        <pc:spChg chg="mod">
          <ac:chgData name="Jessica de Wild (imec)" userId="971484b4-f2ba-4641-a59c-8da4aded5790" providerId="ADAL" clId="{082DBB2B-FE9D-4087-B9B7-BA8D02216F90}" dt="2023-09-19T07:45:54.420" v="2610" actId="6549"/>
          <ac:spMkLst>
            <pc:docMk/>
            <pc:sldMk cId="3242193393" sldId="504"/>
            <ac:spMk id="3" creationId="{8F808F5A-9F9A-5856-0465-42193BD9B466}"/>
          </ac:spMkLst>
        </pc:spChg>
      </pc:sldChg>
      <pc:sldChg chg="delSp modSp mod">
        <pc:chgData name="Jessica de Wild (imec)" userId="971484b4-f2ba-4641-a59c-8da4aded5790" providerId="ADAL" clId="{082DBB2B-FE9D-4087-B9B7-BA8D02216F90}" dt="2023-09-19T07:49:39.982" v="2723" actId="255"/>
        <pc:sldMkLst>
          <pc:docMk/>
          <pc:sldMk cId="3159149125" sldId="505"/>
        </pc:sldMkLst>
        <pc:spChg chg="mod">
          <ac:chgData name="Jessica de Wild (imec)" userId="971484b4-f2ba-4641-a59c-8da4aded5790" providerId="ADAL" clId="{082DBB2B-FE9D-4087-B9B7-BA8D02216F90}" dt="2023-09-19T07:49:39.982" v="2723" actId="255"/>
          <ac:spMkLst>
            <pc:docMk/>
            <pc:sldMk cId="3159149125" sldId="505"/>
            <ac:spMk id="3" creationId="{18CC8531-820F-AC9A-4794-B7B89B716A4B}"/>
          </ac:spMkLst>
        </pc:spChg>
        <pc:spChg chg="mod">
          <ac:chgData name="Jessica de Wild (imec)" userId="971484b4-f2ba-4641-a59c-8da4aded5790" providerId="ADAL" clId="{082DBB2B-FE9D-4087-B9B7-BA8D02216F90}" dt="2023-09-18T14:11:00.117" v="2119" actId="1036"/>
          <ac:spMkLst>
            <pc:docMk/>
            <pc:sldMk cId="3159149125" sldId="505"/>
            <ac:spMk id="5" creationId="{64B8E08C-2E59-1056-543F-0FEC30D80A74}"/>
          </ac:spMkLst>
        </pc:spChg>
        <pc:spChg chg="mod">
          <ac:chgData name="Jessica de Wild (imec)" userId="971484b4-f2ba-4641-a59c-8da4aded5790" providerId="ADAL" clId="{082DBB2B-FE9D-4087-B9B7-BA8D02216F90}" dt="2023-09-18T14:11:00.117" v="2119" actId="1036"/>
          <ac:spMkLst>
            <pc:docMk/>
            <pc:sldMk cId="3159149125" sldId="505"/>
            <ac:spMk id="11" creationId="{9F54D51F-5E23-B4EC-5CD4-2E9047CB3155}"/>
          </ac:spMkLst>
        </pc:spChg>
        <pc:spChg chg="mod">
          <ac:chgData name="Jessica de Wild (imec)" userId="971484b4-f2ba-4641-a59c-8da4aded5790" providerId="ADAL" clId="{082DBB2B-FE9D-4087-B9B7-BA8D02216F90}" dt="2023-09-18T14:11:00.117" v="2119" actId="1036"/>
          <ac:spMkLst>
            <pc:docMk/>
            <pc:sldMk cId="3159149125" sldId="505"/>
            <ac:spMk id="12" creationId="{EE1D21A1-A317-671B-7540-679145B40016}"/>
          </ac:spMkLst>
        </pc:spChg>
        <pc:spChg chg="mod">
          <ac:chgData name="Jessica de Wild (imec)" userId="971484b4-f2ba-4641-a59c-8da4aded5790" providerId="ADAL" clId="{082DBB2B-FE9D-4087-B9B7-BA8D02216F90}" dt="2023-09-18T14:11:00.117" v="2119" actId="1036"/>
          <ac:spMkLst>
            <pc:docMk/>
            <pc:sldMk cId="3159149125" sldId="505"/>
            <ac:spMk id="16" creationId="{0BBC11F3-961C-9400-690C-1E1014C438D7}"/>
          </ac:spMkLst>
        </pc:spChg>
        <pc:spChg chg="mod">
          <ac:chgData name="Jessica de Wild (imec)" userId="971484b4-f2ba-4641-a59c-8da4aded5790" providerId="ADAL" clId="{082DBB2B-FE9D-4087-B9B7-BA8D02216F90}" dt="2023-09-18T14:11:00.117" v="2119" actId="1036"/>
          <ac:spMkLst>
            <pc:docMk/>
            <pc:sldMk cId="3159149125" sldId="505"/>
            <ac:spMk id="17" creationId="{8892924C-C57C-E979-D5E7-54245038AE1C}"/>
          </ac:spMkLst>
        </pc:spChg>
        <pc:grpChg chg="mod">
          <ac:chgData name="Jessica de Wild (imec)" userId="971484b4-f2ba-4641-a59c-8da4aded5790" providerId="ADAL" clId="{082DBB2B-FE9D-4087-B9B7-BA8D02216F90}" dt="2023-09-18T14:11:00.117" v="2119" actId="1036"/>
          <ac:grpSpMkLst>
            <pc:docMk/>
            <pc:sldMk cId="3159149125" sldId="505"/>
            <ac:grpSpMk id="9" creationId="{3CACE1B1-1F69-1F94-3938-0F4782B803EB}"/>
          </ac:grpSpMkLst>
        </pc:grpChg>
        <pc:picChg chg="del">
          <ac:chgData name="Jessica de Wild (imec)" userId="971484b4-f2ba-4641-a59c-8da4aded5790" providerId="ADAL" clId="{082DBB2B-FE9D-4087-B9B7-BA8D02216F90}" dt="2023-09-18T14:08:04.651" v="2053" actId="478"/>
          <ac:picMkLst>
            <pc:docMk/>
            <pc:sldMk cId="3159149125" sldId="505"/>
            <ac:picMk id="1026" creationId="{3C1D6BB3-E30C-E22A-F181-B7ED84F392E7}"/>
          </ac:picMkLst>
        </pc:picChg>
      </pc:sldChg>
      <pc:sldChg chg="modSp mod">
        <pc:chgData name="Jessica de Wild (imec)" userId="971484b4-f2ba-4641-a59c-8da4aded5790" providerId="ADAL" clId="{082DBB2B-FE9D-4087-B9B7-BA8D02216F90}" dt="2023-09-18T14:16:56.288" v="2330" actId="20577"/>
        <pc:sldMkLst>
          <pc:docMk/>
          <pc:sldMk cId="1462562717" sldId="507"/>
        </pc:sldMkLst>
        <pc:spChg chg="mod">
          <ac:chgData name="Jessica de Wild (imec)" userId="971484b4-f2ba-4641-a59c-8da4aded5790" providerId="ADAL" clId="{082DBB2B-FE9D-4087-B9B7-BA8D02216F90}" dt="2023-09-18T14:16:56.288" v="2330" actId="20577"/>
          <ac:spMkLst>
            <pc:docMk/>
            <pc:sldMk cId="1462562717" sldId="507"/>
            <ac:spMk id="3" creationId="{5CF97DBD-9396-1382-085A-1E5022890739}"/>
          </ac:spMkLst>
        </pc:spChg>
        <pc:picChg chg="mod">
          <ac:chgData name="Jessica de Wild (imec)" userId="971484b4-f2ba-4641-a59c-8da4aded5790" providerId="ADAL" clId="{082DBB2B-FE9D-4087-B9B7-BA8D02216F90}" dt="2023-09-18T14:16:39.568" v="2324" actId="1076"/>
          <ac:picMkLst>
            <pc:docMk/>
            <pc:sldMk cId="1462562717" sldId="507"/>
            <ac:picMk id="8" creationId="{F9F7E439-CED9-16B4-D6F4-6C1631A1084B}"/>
          </ac:picMkLst>
        </pc:picChg>
      </pc:sldChg>
      <pc:sldChg chg="addSp modSp mod">
        <pc:chgData name="Jessica de Wild (imec)" userId="971484b4-f2ba-4641-a59c-8da4aded5790" providerId="ADAL" clId="{082DBB2B-FE9D-4087-B9B7-BA8D02216F90}" dt="2023-09-19T07:58:43.005" v="2949" actId="20577"/>
        <pc:sldMkLst>
          <pc:docMk/>
          <pc:sldMk cId="930946812" sldId="508"/>
        </pc:sldMkLst>
        <pc:spChg chg="mod">
          <ac:chgData name="Jessica de Wild (imec)" userId="971484b4-f2ba-4641-a59c-8da4aded5790" providerId="ADAL" clId="{082DBB2B-FE9D-4087-B9B7-BA8D02216F90}" dt="2023-09-19T07:53:14.280" v="2730" actId="1076"/>
          <ac:spMkLst>
            <pc:docMk/>
            <pc:sldMk cId="930946812" sldId="508"/>
            <ac:spMk id="4" creationId="{DF575869-8BE1-4DB8-C10B-4F95A7E3CBA3}"/>
          </ac:spMkLst>
        </pc:spChg>
        <pc:spChg chg="add mod">
          <ac:chgData name="Jessica de Wild (imec)" userId="971484b4-f2ba-4641-a59c-8da4aded5790" providerId="ADAL" clId="{082DBB2B-FE9D-4087-B9B7-BA8D02216F90}" dt="2023-09-19T07:58:43.005" v="2949" actId="20577"/>
          <ac:spMkLst>
            <pc:docMk/>
            <pc:sldMk cId="930946812" sldId="508"/>
            <ac:spMk id="5" creationId="{FD48D181-4A3D-0A91-5CC1-FA693CCB6207}"/>
          </ac:spMkLst>
        </pc:spChg>
      </pc:sldChg>
      <pc:sldChg chg="ord">
        <pc:chgData name="Jessica de Wild (imec)" userId="971484b4-f2ba-4641-a59c-8da4aded5790" providerId="ADAL" clId="{082DBB2B-FE9D-4087-B9B7-BA8D02216F90}" dt="2023-09-19T08:06:40.655" v="3240"/>
        <pc:sldMkLst>
          <pc:docMk/>
          <pc:sldMk cId="3349189037" sldId="510"/>
        </pc:sldMkLst>
      </pc:sldChg>
      <pc:sldChg chg="modSp mod ord">
        <pc:chgData name="Jessica de Wild (imec)" userId="971484b4-f2ba-4641-a59c-8da4aded5790" providerId="ADAL" clId="{082DBB2B-FE9D-4087-B9B7-BA8D02216F90}" dt="2023-09-19T07:49:16.661" v="2721" actId="20577"/>
        <pc:sldMkLst>
          <pc:docMk/>
          <pc:sldMk cId="2245335381" sldId="514"/>
        </pc:sldMkLst>
        <pc:spChg chg="mod">
          <ac:chgData name="Jessica de Wild (imec)" userId="971484b4-f2ba-4641-a59c-8da4aded5790" providerId="ADAL" clId="{082DBB2B-FE9D-4087-B9B7-BA8D02216F90}" dt="2023-09-19T07:49:16.661" v="2721" actId="20577"/>
          <ac:spMkLst>
            <pc:docMk/>
            <pc:sldMk cId="2245335381" sldId="514"/>
            <ac:spMk id="2" creationId="{78124BFE-91FD-FC3C-9784-891657D30AA2}"/>
          </ac:spMkLst>
        </pc:spChg>
      </pc:sldChg>
      <pc:sldChg chg="modSp mod ord">
        <pc:chgData name="Jessica de Wild (imec)" userId="971484b4-f2ba-4641-a59c-8da4aded5790" providerId="ADAL" clId="{082DBB2B-FE9D-4087-B9B7-BA8D02216F90}" dt="2023-09-19T07:48:47.419" v="2713" actId="20577"/>
        <pc:sldMkLst>
          <pc:docMk/>
          <pc:sldMk cId="507276090" sldId="515"/>
        </pc:sldMkLst>
        <pc:spChg chg="mod">
          <ac:chgData name="Jessica de Wild (imec)" userId="971484b4-f2ba-4641-a59c-8da4aded5790" providerId="ADAL" clId="{082DBB2B-FE9D-4087-B9B7-BA8D02216F90}" dt="2023-09-19T07:48:47.419" v="2713" actId="20577"/>
          <ac:spMkLst>
            <pc:docMk/>
            <pc:sldMk cId="507276090" sldId="515"/>
            <ac:spMk id="2" creationId="{78124BFE-91FD-FC3C-9784-891657D30AA2}"/>
          </ac:spMkLst>
        </pc:spChg>
        <pc:spChg chg="mod">
          <ac:chgData name="Jessica de Wild (imec)" userId="971484b4-f2ba-4641-a59c-8da4aded5790" providerId="ADAL" clId="{082DBB2B-FE9D-4087-B9B7-BA8D02216F90}" dt="2023-09-19T07:48:43.377" v="2706" actId="20577"/>
          <ac:spMkLst>
            <pc:docMk/>
            <pc:sldMk cId="507276090" sldId="515"/>
            <ac:spMk id="3" creationId="{32560DE4-68B4-566D-62D8-3B990AE2F663}"/>
          </ac:spMkLst>
        </pc:spChg>
      </pc:sldChg>
      <pc:sldChg chg="delSp modSp mod">
        <pc:chgData name="Jessica de Wild (imec)" userId="971484b4-f2ba-4641-a59c-8da4aded5790" providerId="ADAL" clId="{082DBB2B-FE9D-4087-B9B7-BA8D02216F90}" dt="2023-09-19T07:47:23.360" v="2634"/>
        <pc:sldMkLst>
          <pc:docMk/>
          <pc:sldMk cId="1708365400" sldId="516"/>
        </pc:sldMkLst>
        <pc:spChg chg="mod">
          <ac:chgData name="Jessica de Wild (imec)" userId="971484b4-f2ba-4641-a59c-8da4aded5790" providerId="ADAL" clId="{082DBB2B-FE9D-4087-B9B7-BA8D02216F90}" dt="2023-09-19T07:46:26.333" v="2619" actId="20577"/>
          <ac:spMkLst>
            <pc:docMk/>
            <pc:sldMk cId="1708365400" sldId="516"/>
            <ac:spMk id="2" creationId="{C12CA6A1-E8A4-D04B-646C-D98BE3EC86FB}"/>
          </ac:spMkLst>
        </pc:spChg>
        <pc:spChg chg="mod">
          <ac:chgData name="Jessica de Wild (imec)" userId="971484b4-f2ba-4641-a59c-8da4aded5790" providerId="ADAL" clId="{082DBB2B-FE9D-4087-B9B7-BA8D02216F90}" dt="2023-09-19T07:46:52.370" v="2626"/>
          <ac:spMkLst>
            <pc:docMk/>
            <pc:sldMk cId="1708365400" sldId="516"/>
            <ac:spMk id="3" creationId="{48F1EEA1-CB70-4847-C4CD-7E9A903CA3FC}"/>
          </ac:spMkLst>
        </pc:spChg>
        <pc:spChg chg="del mod">
          <ac:chgData name="Jessica de Wild (imec)" userId="971484b4-f2ba-4641-a59c-8da4aded5790" providerId="ADAL" clId="{082DBB2B-FE9D-4087-B9B7-BA8D02216F90}" dt="2023-09-19T07:47:23.360" v="2634"/>
          <ac:spMkLst>
            <pc:docMk/>
            <pc:sldMk cId="1708365400" sldId="516"/>
            <ac:spMk id="4" creationId="{23DB03C0-17B5-1885-8E30-C06C6D0EEF67}"/>
          </ac:spMkLst>
        </pc:spChg>
        <pc:spChg chg="mod">
          <ac:chgData name="Jessica de Wild (imec)" userId="971484b4-f2ba-4641-a59c-8da4aded5790" providerId="ADAL" clId="{082DBB2B-FE9D-4087-B9B7-BA8D02216F90}" dt="2023-09-19T07:47:17.173" v="2632" actId="1076"/>
          <ac:spMkLst>
            <pc:docMk/>
            <pc:sldMk cId="1708365400" sldId="516"/>
            <ac:spMk id="5" creationId="{F1C8F104-A56A-4533-B3B9-B096ACB921C7}"/>
          </ac:spMkLst>
        </pc:spChg>
        <pc:spChg chg="mod">
          <ac:chgData name="Jessica de Wild (imec)" userId="971484b4-f2ba-4641-a59c-8da4aded5790" providerId="ADAL" clId="{082DBB2B-FE9D-4087-B9B7-BA8D02216F90}" dt="2023-09-19T07:46:56.196" v="2627" actId="1076"/>
          <ac:spMkLst>
            <pc:docMk/>
            <pc:sldMk cId="1708365400" sldId="516"/>
            <ac:spMk id="6" creationId="{3C14C20F-497A-18A3-C012-87F2A95F31C6}"/>
          </ac:spMkLst>
        </pc:spChg>
        <pc:spChg chg="mod">
          <ac:chgData name="Jessica de Wild (imec)" userId="971484b4-f2ba-4641-a59c-8da4aded5790" providerId="ADAL" clId="{082DBB2B-FE9D-4087-B9B7-BA8D02216F90}" dt="2023-09-19T07:46:59.173" v="2628" actId="1076"/>
          <ac:spMkLst>
            <pc:docMk/>
            <pc:sldMk cId="1708365400" sldId="516"/>
            <ac:spMk id="7" creationId="{2A715787-D65E-64EC-3525-CEF2D6BB0D4B}"/>
          </ac:spMkLst>
        </pc:spChg>
        <pc:spChg chg="mod">
          <ac:chgData name="Jessica de Wild (imec)" userId="971484b4-f2ba-4641-a59c-8da4aded5790" providerId="ADAL" clId="{082DBB2B-FE9D-4087-B9B7-BA8D02216F90}" dt="2023-09-19T07:47:14.335" v="2631" actId="1076"/>
          <ac:spMkLst>
            <pc:docMk/>
            <pc:sldMk cId="1708365400" sldId="516"/>
            <ac:spMk id="8" creationId="{F1391522-5D15-13BD-4483-E3CE44C44F91}"/>
          </ac:spMkLst>
        </pc:spChg>
      </pc:sldChg>
      <pc:sldChg chg="del ord">
        <pc:chgData name="Jessica de Wild (imec)" userId="971484b4-f2ba-4641-a59c-8da4aded5790" providerId="ADAL" clId="{082DBB2B-FE9D-4087-B9B7-BA8D02216F90}" dt="2023-09-18T14:06:18.940" v="2049" actId="47"/>
        <pc:sldMkLst>
          <pc:docMk/>
          <pc:sldMk cId="1451874457" sldId="517"/>
        </pc:sldMkLst>
      </pc:sldChg>
      <pc:sldChg chg="addSp delSp modSp mod delAnim">
        <pc:chgData name="Jessica de Wild (imec)" userId="971484b4-f2ba-4641-a59c-8da4aded5790" providerId="ADAL" clId="{082DBB2B-FE9D-4087-B9B7-BA8D02216F90}" dt="2023-09-18T14:06:09.780" v="2048"/>
        <pc:sldMkLst>
          <pc:docMk/>
          <pc:sldMk cId="1586500511" sldId="518"/>
        </pc:sldMkLst>
        <pc:spChg chg="mod">
          <ac:chgData name="Jessica de Wild (imec)" userId="971484b4-f2ba-4641-a59c-8da4aded5790" providerId="ADAL" clId="{082DBB2B-FE9D-4087-B9B7-BA8D02216F90}" dt="2023-09-18T13:50:37.144" v="1998" actId="1076"/>
          <ac:spMkLst>
            <pc:docMk/>
            <pc:sldMk cId="1586500511" sldId="518"/>
            <ac:spMk id="3" creationId="{2C7A1DF8-56A7-FCA0-54F7-E5DD5F178544}"/>
          </ac:spMkLst>
        </pc:spChg>
        <pc:spChg chg="add mod">
          <ac:chgData name="Jessica de Wild (imec)" userId="971484b4-f2ba-4641-a59c-8da4aded5790" providerId="ADAL" clId="{082DBB2B-FE9D-4087-B9B7-BA8D02216F90}" dt="2023-09-18T13:51:05.057" v="2005" actId="1076"/>
          <ac:spMkLst>
            <pc:docMk/>
            <pc:sldMk cId="1586500511" sldId="518"/>
            <ac:spMk id="4" creationId="{AEE80BF5-8D9C-F254-D58E-F84BD7F42AA8}"/>
          </ac:spMkLst>
        </pc:spChg>
        <pc:spChg chg="add del mod">
          <ac:chgData name="Jessica de Wild (imec)" userId="971484b4-f2ba-4641-a59c-8da4aded5790" providerId="ADAL" clId="{082DBB2B-FE9D-4087-B9B7-BA8D02216F90}" dt="2023-09-18T13:36:06.056" v="1775" actId="478"/>
          <ac:spMkLst>
            <pc:docMk/>
            <pc:sldMk cId="1586500511" sldId="518"/>
            <ac:spMk id="5" creationId="{1C21EEB2-5C8F-0AFF-746B-C1CBDB76D53F}"/>
          </ac:spMkLst>
        </pc:spChg>
        <pc:spChg chg="add mod">
          <ac:chgData name="Jessica de Wild (imec)" userId="971484b4-f2ba-4641-a59c-8da4aded5790" providerId="ADAL" clId="{082DBB2B-FE9D-4087-B9B7-BA8D02216F90}" dt="2023-09-18T13:51:09.557" v="2007" actId="1076"/>
          <ac:spMkLst>
            <pc:docMk/>
            <pc:sldMk cId="1586500511" sldId="518"/>
            <ac:spMk id="6" creationId="{6F604CA6-3CA5-6BB9-043D-CA14D31D5629}"/>
          </ac:spMkLst>
        </pc:spChg>
        <pc:spChg chg="add mod">
          <ac:chgData name="Jessica de Wild (imec)" userId="971484b4-f2ba-4641-a59c-8da4aded5790" providerId="ADAL" clId="{082DBB2B-FE9D-4087-B9B7-BA8D02216F90}" dt="2023-09-18T13:51:15.188" v="2009" actId="1076"/>
          <ac:spMkLst>
            <pc:docMk/>
            <pc:sldMk cId="1586500511" sldId="518"/>
            <ac:spMk id="9" creationId="{7960456C-E2AE-BCE2-F8AD-1284C0270EF6}"/>
          </ac:spMkLst>
        </pc:spChg>
        <pc:spChg chg="add mod">
          <ac:chgData name="Jessica de Wild (imec)" userId="971484b4-f2ba-4641-a59c-8da4aded5790" providerId="ADAL" clId="{082DBB2B-FE9D-4087-B9B7-BA8D02216F90}" dt="2023-09-18T13:51:12.105" v="2008" actId="1076"/>
          <ac:spMkLst>
            <pc:docMk/>
            <pc:sldMk cId="1586500511" sldId="518"/>
            <ac:spMk id="10" creationId="{85678700-EDAA-AA75-C3C6-96D52013DBEE}"/>
          </ac:spMkLst>
        </pc:spChg>
        <pc:spChg chg="del">
          <ac:chgData name="Jessica de Wild (imec)" userId="971484b4-f2ba-4641-a59c-8da4aded5790" providerId="ADAL" clId="{082DBB2B-FE9D-4087-B9B7-BA8D02216F90}" dt="2023-09-18T13:35:36.085" v="1765" actId="478"/>
          <ac:spMkLst>
            <pc:docMk/>
            <pc:sldMk cId="1586500511" sldId="518"/>
            <ac:spMk id="14" creationId="{23461131-8AC8-5E25-8D95-59363C46F697}"/>
          </ac:spMkLst>
        </pc:spChg>
        <pc:spChg chg="add mod">
          <ac:chgData name="Jessica de Wild (imec)" userId="971484b4-f2ba-4641-a59c-8da4aded5790" providerId="ADAL" clId="{082DBB2B-FE9D-4087-B9B7-BA8D02216F90}" dt="2023-09-18T14:06:09.780" v="2048"/>
          <ac:spMkLst>
            <pc:docMk/>
            <pc:sldMk cId="1586500511" sldId="518"/>
            <ac:spMk id="30" creationId="{A7F41BC2-7508-FF15-38AE-0272153D6D46}"/>
          </ac:spMkLst>
        </pc:spChg>
        <pc:grpChg chg="add mod">
          <ac:chgData name="Jessica de Wild (imec)" userId="971484b4-f2ba-4641-a59c-8da4aded5790" providerId="ADAL" clId="{082DBB2B-FE9D-4087-B9B7-BA8D02216F90}" dt="2023-09-18T13:51:43.806" v="2018" actId="14100"/>
          <ac:grpSpMkLst>
            <pc:docMk/>
            <pc:sldMk cId="1586500511" sldId="518"/>
            <ac:grpSpMk id="21" creationId="{27EFC6A4-2749-FEF6-1C9A-FFEDC0DA85DE}"/>
          </ac:grpSpMkLst>
        </pc:grpChg>
        <pc:grpChg chg="add mod">
          <ac:chgData name="Jessica de Wild (imec)" userId="971484b4-f2ba-4641-a59c-8da4aded5790" providerId="ADAL" clId="{082DBB2B-FE9D-4087-B9B7-BA8D02216F90}" dt="2023-09-18T13:51:23.302" v="2012" actId="1076"/>
          <ac:grpSpMkLst>
            <pc:docMk/>
            <pc:sldMk cId="1586500511" sldId="518"/>
            <ac:grpSpMk id="22" creationId="{956AEC33-CF00-8F1D-70D0-23F863A35D18}"/>
          </ac:grpSpMkLst>
        </pc:grpChg>
        <pc:picChg chg="mod">
          <ac:chgData name="Jessica de Wild (imec)" userId="971484b4-f2ba-4641-a59c-8da4aded5790" providerId="ADAL" clId="{082DBB2B-FE9D-4087-B9B7-BA8D02216F90}" dt="2023-09-18T13:51:03.378" v="2004" actId="1076"/>
          <ac:picMkLst>
            <pc:docMk/>
            <pc:sldMk cId="1586500511" sldId="518"/>
            <ac:picMk id="1026" creationId="{339AE177-7ED1-C21A-78B4-6400C5A12088}"/>
          </ac:picMkLst>
        </pc:picChg>
        <pc:picChg chg="del">
          <ac:chgData name="Jessica de Wild (imec)" userId="971484b4-f2ba-4641-a59c-8da4aded5790" providerId="ADAL" clId="{082DBB2B-FE9D-4087-B9B7-BA8D02216F90}" dt="2023-09-18T13:35:40.218" v="1766" actId="478"/>
          <ac:picMkLst>
            <pc:docMk/>
            <pc:sldMk cId="1586500511" sldId="518"/>
            <ac:picMk id="1028" creationId="{3A9C9B84-09E9-90EA-FA7A-B4BCDA09DC5F}"/>
          </ac:picMkLst>
        </pc:picChg>
        <pc:cxnChg chg="add mod">
          <ac:chgData name="Jessica de Wild (imec)" userId="971484b4-f2ba-4641-a59c-8da4aded5790" providerId="ADAL" clId="{082DBB2B-FE9D-4087-B9B7-BA8D02216F90}" dt="2023-09-18T13:51:07.417" v="2006" actId="1076"/>
          <ac:cxnSpMkLst>
            <pc:docMk/>
            <pc:sldMk cId="1586500511" sldId="518"/>
            <ac:cxnSpMk id="8" creationId="{33292F9F-BB92-056C-A494-E334B0D7D1F0}"/>
          </ac:cxnSpMkLst>
        </pc:cxnChg>
        <pc:cxnChg chg="add del mod">
          <ac:chgData name="Jessica de Wild (imec)" userId="971484b4-f2ba-4641-a59c-8da4aded5790" providerId="ADAL" clId="{082DBB2B-FE9D-4087-B9B7-BA8D02216F90}" dt="2023-09-18T13:50:24.324" v="1996" actId="478"/>
          <ac:cxnSpMkLst>
            <pc:docMk/>
            <pc:sldMk cId="1586500511" sldId="518"/>
            <ac:cxnSpMk id="11" creationId="{9B3A9623-E6BB-1FA3-8436-C94856AA350A}"/>
          </ac:cxnSpMkLst>
        </pc:cxnChg>
        <pc:cxnChg chg="add mod">
          <ac:chgData name="Jessica de Wild (imec)" userId="971484b4-f2ba-4641-a59c-8da4aded5790" providerId="ADAL" clId="{082DBB2B-FE9D-4087-B9B7-BA8D02216F90}" dt="2023-09-18T13:50:50.724" v="1999" actId="164"/>
          <ac:cxnSpMkLst>
            <pc:docMk/>
            <pc:sldMk cId="1586500511" sldId="518"/>
            <ac:cxnSpMk id="12" creationId="{F4BE0D83-4FBA-9968-78A6-3CAB938FBDC2}"/>
          </ac:cxnSpMkLst>
        </pc:cxnChg>
        <pc:cxnChg chg="add del mod">
          <ac:chgData name="Jessica de Wild (imec)" userId="971484b4-f2ba-4641-a59c-8da4aded5790" providerId="ADAL" clId="{082DBB2B-FE9D-4087-B9B7-BA8D02216F90}" dt="2023-09-18T13:51:29.121" v="2014" actId="478"/>
          <ac:cxnSpMkLst>
            <pc:docMk/>
            <pc:sldMk cId="1586500511" sldId="518"/>
            <ac:cxnSpMk id="13" creationId="{E691C2DC-BBF6-EC05-739B-076736401874}"/>
          </ac:cxnSpMkLst>
        </pc:cxnChg>
        <pc:cxnChg chg="add del mod">
          <ac:chgData name="Jessica de Wild (imec)" userId="971484b4-f2ba-4641-a59c-8da4aded5790" providerId="ADAL" clId="{082DBB2B-FE9D-4087-B9B7-BA8D02216F90}" dt="2023-09-18T13:51:26.181" v="2013" actId="478"/>
          <ac:cxnSpMkLst>
            <pc:docMk/>
            <pc:sldMk cId="1586500511" sldId="518"/>
            <ac:cxnSpMk id="15" creationId="{A0A4B756-4575-1190-6A2A-0685CEB6FCAB}"/>
          </ac:cxnSpMkLst>
        </pc:cxnChg>
        <pc:cxnChg chg="add del mod">
          <ac:chgData name="Jessica de Wild (imec)" userId="971484b4-f2ba-4641-a59c-8da4aded5790" providerId="ADAL" clId="{082DBB2B-FE9D-4087-B9B7-BA8D02216F90}" dt="2023-09-18T13:51:01.292" v="2003" actId="478"/>
          <ac:cxnSpMkLst>
            <pc:docMk/>
            <pc:sldMk cId="1586500511" sldId="518"/>
            <ac:cxnSpMk id="16" creationId="{F8B4AED7-0AAE-0F40-5F15-FC775E44E472}"/>
          </ac:cxnSpMkLst>
        </pc:cxnChg>
        <pc:cxnChg chg="add mod">
          <ac:chgData name="Jessica de Wild (imec)" userId="971484b4-f2ba-4641-a59c-8da4aded5790" providerId="ADAL" clId="{082DBB2B-FE9D-4087-B9B7-BA8D02216F90}" dt="2023-09-18T13:50:50.724" v="1999" actId="164"/>
          <ac:cxnSpMkLst>
            <pc:docMk/>
            <pc:sldMk cId="1586500511" sldId="518"/>
            <ac:cxnSpMk id="17" creationId="{A6392CA7-C2E4-B8D1-A0CF-DC3DEFE43D1E}"/>
          </ac:cxnSpMkLst>
        </pc:cxnChg>
        <pc:cxnChg chg="add del mod">
          <ac:chgData name="Jessica de Wild (imec)" userId="971484b4-f2ba-4641-a59c-8da4aded5790" providerId="ADAL" clId="{082DBB2B-FE9D-4087-B9B7-BA8D02216F90}" dt="2023-09-18T13:51:39.434" v="2017" actId="478"/>
          <ac:cxnSpMkLst>
            <pc:docMk/>
            <pc:sldMk cId="1586500511" sldId="518"/>
            <ac:cxnSpMk id="18" creationId="{4848EDB1-B078-92BD-636B-87A0E8300BB1}"/>
          </ac:cxnSpMkLst>
        </pc:cxnChg>
        <pc:cxnChg chg="add del mod">
          <ac:chgData name="Jessica de Wild (imec)" userId="971484b4-f2ba-4641-a59c-8da4aded5790" providerId="ADAL" clId="{082DBB2B-FE9D-4087-B9B7-BA8D02216F90}" dt="2023-09-18T13:51:36.093" v="2016" actId="478"/>
          <ac:cxnSpMkLst>
            <pc:docMk/>
            <pc:sldMk cId="1586500511" sldId="518"/>
            <ac:cxnSpMk id="19" creationId="{7910CAFD-A491-6FAE-D1A7-BFFCE2679DE5}"/>
          </ac:cxnSpMkLst>
        </pc:cxnChg>
        <pc:cxnChg chg="add del mod">
          <ac:chgData name="Jessica de Wild (imec)" userId="971484b4-f2ba-4641-a59c-8da4aded5790" providerId="ADAL" clId="{082DBB2B-FE9D-4087-B9B7-BA8D02216F90}" dt="2023-09-18T13:51:33.616" v="2015" actId="478"/>
          <ac:cxnSpMkLst>
            <pc:docMk/>
            <pc:sldMk cId="1586500511" sldId="518"/>
            <ac:cxnSpMk id="20" creationId="{E435EAAA-7FF5-A371-5E45-3D1342C1F673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3" creationId="{2ADFC152-55BC-2726-0B77-C75D72B2EB72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4" creationId="{0C3FFBB7-93F1-C607-B120-69610799BA49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5" creationId="{F66EAA1D-8352-B23F-5290-FFC6820A755A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6" creationId="{95A9E991-2475-E281-946B-6472BAC162BE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7" creationId="{58BEBEB2-55B4-1F50-415A-7319A8B3C084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8" creationId="{C7965ED4-582B-A88D-FC4A-AE21BA5A42F9}"/>
          </ac:cxnSpMkLst>
        </pc:cxnChg>
        <pc:cxnChg chg="mod">
          <ac:chgData name="Jessica de Wild (imec)" userId="971484b4-f2ba-4641-a59c-8da4aded5790" providerId="ADAL" clId="{082DBB2B-FE9D-4087-B9B7-BA8D02216F90}" dt="2023-09-18T13:51:19.803" v="2011"/>
          <ac:cxnSpMkLst>
            <pc:docMk/>
            <pc:sldMk cId="1586500511" sldId="518"/>
            <ac:cxnSpMk id="29" creationId="{738DA1CA-B2CE-0F42-775B-6A58FFFB291C}"/>
          </ac:cxnSpMkLst>
        </pc:cxnChg>
      </pc:sldChg>
      <pc:sldChg chg="modSp mod ord">
        <pc:chgData name="Jessica de Wild (imec)" userId="971484b4-f2ba-4641-a59c-8da4aded5790" providerId="ADAL" clId="{082DBB2B-FE9D-4087-B9B7-BA8D02216F90}" dt="2023-09-19T07:48:26.462" v="2688" actId="20577"/>
        <pc:sldMkLst>
          <pc:docMk/>
          <pc:sldMk cId="3245353838" sldId="520"/>
        </pc:sldMkLst>
        <pc:spChg chg="mod">
          <ac:chgData name="Jessica de Wild (imec)" userId="971484b4-f2ba-4641-a59c-8da4aded5790" providerId="ADAL" clId="{082DBB2B-FE9D-4087-B9B7-BA8D02216F90}" dt="2023-09-19T07:48:26.462" v="2688" actId="20577"/>
          <ac:spMkLst>
            <pc:docMk/>
            <pc:sldMk cId="3245353838" sldId="520"/>
            <ac:spMk id="2" creationId="{78124BFE-91FD-FC3C-9784-891657D30AA2}"/>
          </ac:spMkLst>
        </pc:spChg>
        <pc:spChg chg="mod">
          <ac:chgData name="Jessica de Wild (imec)" userId="971484b4-f2ba-4641-a59c-8da4aded5790" providerId="ADAL" clId="{082DBB2B-FE9D-4087-B9B7-BA8D02216F90}" dt="2023-09-19T07:48:22.752" v="2681" actId="20577"/>
          <ac:spMkLst>
            <pc:docMk/>
            <pc:sldMk cId="3245353838" sldId="520"/>
            <ac:spMk id="3" creationId="{32560DE4-68B4-566D-62D8-3B990AE2F663}"/>
          </ac:spMkLst>
        </pc:spChg>
      </pc:sldChg>
      <pc:sldChg chg="del">
        <pc:chgData name="Jessica de Wild (imec)" userId="971484b4-f2ba-4641-a59c-8da4aded5790" providerId="ADAL" clId="{082DBB2B-FE9D-4087-B9B7-BA8D02216F90}" dt="2023-09-18T14:07:19.962" v="2050" actId="47"/>
        <pc:sldMkLst>
          <pc:docMk/>
          <pc:sldMk cId="4032483465" sldId="521"/>
        </pc:sldMkLst>
      </pc:sldChg>
      <pc:sldChg chg="addSp delSp modSp add mod delAnim">
        <pc:chgData name="Jessica de Wild (imec)" userId="971484b4-f2ba-4641-a59c-8da4aded5790" providerId="ADAL" clId="{082DBB2B-FE9D-4087-B9B7-BA8D02216F90}" dt="2023-09-18T13:09:31.778" v="1072" actId="404"/>
        <pc:sldMkLst>
          <pc:docMk/>
          <pc:sldMk cId="1740778634" sldId="523"/>
        </pc:sldMkLst>
        <pc:spChg chg="mod">
          <ac:chgData name="Jessica de Wild (imec)" userId="971484b4-f2ba-4641-a59c-8da4aded5790" providerId="ADAL" clId="{082DBB2B-FE9D-4087-B9B7-BA8D02216F90}" dt="2023-09-18T13:09:31.778" v="1072" actId="404"/>
          <ac:spMkLst>
            <pc:docMk/>
            <pc:sldMk cId="1740778634" sldId="523"/>
            <ac:spMk id="3" creationId="{0F98D6AC-D2D1-EB29-ABE9-B58C8F9CEAE7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5" creationId="{550DEC5D-3C72-5179-8915-4C14D84782E1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6" creationId="{CF9C910C-4EC1-CC5B-AD28-2660A12B2A4A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7" creationId="{58EE873B-9BFD-85F9-EB6B-3182E43E02F9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8" creationId="{B59B50DD-C756-F602-86B7-65FC0B000396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9" creationId="{97734D20-BE32-CA3C-930D-609925C92E0C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0" creationId="{33A630DF-3E39-D026-21C2-FAD5C982E053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1" creationId="{FE0D5947-3DEB-447F-4CEB-0241096BD890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2" creationId="{2A92DDFF-DB9D-3133-0568-6524F1EC8026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3" creationId="{7C6B4362-91D9-1099-3222-FA142F2B1002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7" creationId="{78840E49-FE1D-7913-F28B-EB5332F72AF2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8" creationId="{A2B25DC1-AC7B-77E5-6C68-235CCDD98D4A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19" creationId="{2997B1B4-6009-7EC1-8727-6308A6CBF654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20" creationId="{46E4DA61-E020-181F-FA12-AE04BAABF55E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21" creationId="{5AE4F973-0102-D40A-E006-A8A27ECFF4DC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22" creationId="{30936160-F766-67E4-4FF3-1E96D36A2478}"/>
          </ac:spMkLst>
        </pc:spChg>
        <pc:spChg chg="del">
          <ac:chgData name="Jessica de Wild (imec)" userId="971484b4-f2ba-4641-a59c-8da4aded5790" providerId="ADAL" clId="{082DBB2B-FE9D-4087-B9B7-BA8D02216F90}" dt="2023-09-14T11:03:48.009" v="1" actId="478"/>
          <ac:spMkLst>
            <pc:docMk/>
            <pc:sldMk cId="1740778634" sldId="523"/>
            <ac:spMk id="23" creationId="{DFA2F829-413B-12C5-3A19-5EA733B0C2BD}"/>
          </ac:spMkLst>
        </pc:spChg>
        <pc:spChg chg="add mod">
          <ac:chgData name="Jessica de Wild (imec)" userId="971484b4-f2ba-4641-a59c-8da4aded5790" providerId="ADAL" clId="{082DBB2B-FE9D-4087-B9B7-BA8D02216F90}" dt="2023-09-14T11:28:59.706" v="1033" actId="1076"/>
          <ac:spMkLst>
            <pc:docMk/>
            <pc:sldMk cId="1740778634" sldId="523"/>
            <ac:spMk id="25" creationId="{BDCB19AD-C491-51B2-87BC-57C8FABDB38F}"/>
          </ac:spMkLst>
        </pc:spChg>
        <pc:spChg chg="add mod">
          <ac:chgData name="Jessica de Wild (imec)" userId="971484b4-f2ba-4641-a59c-8da4aded5790" providerId="ADAL" clId="{082DBB2B-FE9D-4087-B9B7-BA8D02216F90}" dt="2023-09-14T11:29:02.568" v="1034" actId="1076"/>
          <ac:spMkLst>
            <pc:docMk/>
            <pc:sldMk cId="1740778634" sldId="523"/>
            <ac:spMk id="26" creationId="{966E7F23-879D-027F-7A07-04A8C530162B}"/>
          </ac:spMkLst>
        </pc:spChg>
        <pc:spChg chg="add mod">
          <ac:chgData name="Jessica de Wild (imec)" userId="971484b4-f2ba-4641-a59c-8da4aded5790" providerId="ADAL" clId="{082DBB2B-FE9D-4087-B9B7-BA8D02216F90}" dt="2023-09-14T11:15:40.216" v="636" actId="1076"/>
          <ac:spMkLst>
            <pc:docMk/>
            <pc:sldMk cId="1740778634" sldId="523"/>
            <ac:spMk id="27" creationId="{7FECBB8E-285A-7F84-69FC-7FF4D329A4F8}"/>
          </ac:spMkLst>
        </pc:spChg>
        <pc:grpChg chg="del">
          <ac:chgData name="Jessica de Wild (imec)" userId="971484b4-f2ba-4641-a59c-8da4aded5790" providerId="ADAL" clId="{082DBB2B-FE9D-4087-B9B7-BA8D02216F90}" dt="2023-09-14T11:03:48.009" v="1" actId="478"/>
          <ac:grpSpMkLst>
            <pc:docMk/>
            <pc:sldMk cId="1740778634" sldId="523"/>
            <ac:grpSpMk id="14" creationId="{0F146ED3-D08E-3506-7F98-64CF79445DDB}"/>
          </ac:grpSpMkLst>
        </pc:grpChg>
        <pc:picChg chg="add mod">
          <ac:chgData name="Jessica de Wild (imec)" userId="971484b4-f2ba-4641-a59c-8da4aded5790" providerId="ADAL" clId="{082DBB2B-FE9D-4087-B9B7-BA8D02216F90}" dt="2023-09-14T11:28:56.746" v="1032" actId="1076"/>
          <ac:picMkLst>
            <pc:docMk/>
            <pc:sldMk cId="1740778634" sldId="523"/>
            <ac:picMk id="24" creationId="{A9233D48-EBCF-5F9F-1368-F3F4578BEB76}"/>
          </ac:picMkLst>
        </pc:picChg>
        <pc:picChg chg="add mod">
          <ac:chgData name="Jessica de Wild (imec)" userId="971484b4-f2ba-4641-a59c-8da4aded5790" providerId="ADAL" clId="{082DBB2B-FE9D-4087-B9B7-BA8D02216F90}" dt="2023-09-14T11:11:57.948" v="330" actId="1076"/>
          <ac:picMkLst>
            <pc:docMk/>
            <pc:sldMk cId="1740778634" sldId="523"/>
            <ac:picMk id="1026" creationId="{19C64D19-DFF9-881D-E385-06CB50CF461D}"/>
          </ac:picMkLst>
        </pc:picChg>
        <pc:picChg chg="add mod">
          <ac:chgData name="Jessica de Wild (imec)" userId="971484b4-f2ba-4641-a59c-8da4aded5790" providerId="ADAL" clId="{082DBB2B-FE9D-4087-B9B7-BA8D02216F90}" dt="2023-09-14T11:29:05.040" v="1035" actId="1076"/>
          <ac:picMkLst>
            <pc:docMk/>
            <pc:sldMk cId="1740778634" sldId="523"/>
            <ac:picMk id="1028" creationId="{767CDE5D-6FF8-BA32-9BF7-F795D51EAA46}"/>
          </ac:picMkLst>
        </pc:picChg>
        <pc:cxnChg chg="del">
          <ac:chgData name="Jessica de Wild (imec)" userId="971484b4-f2ba-4641-a59c-8da4aded5790" providerId="ADAL" clId="{082DBB2B-FE9D-4087-B9B7-BA8D02216F90}" dt="2023-09-14T11:03:48.009" v="1" actId="478"/>
          <ac:cxnSpMkLst>
            <pc:docMk/>
            <pc:sldMk cId="1740778634" sldId="523"/>
            <ac:cxnSpMk id="4" creationId="{AFA932EA-4B21-CF1E-A145-5066065B43FD}"/>
          </ac:cxnSpMkLst>
        </pc:cxnChg>
      </pc:sldChg>
      <pc:sldChg chg="addSp delSp modSp add mod">
        <pc:chgData name="Jessica de Wild (imec)" userId="971484b4-f2ba-4641-a59c-8da4aded5790" providerId="ADAL" clId="{082DBB2B-FE9D-4087-B9B7-BA8D02216F90}" dt="2023-09-19T07:39:51.877" v="2414" actId="20577"/>
        <pc:sldMkLst>
          <pc:docMk/>
          <pc:sldMk cId="970821689" sldId="524"/>
        </pc:sldMkLst>
        <pc:spChg chg="mod">
          <ac:chgData name="Jessica de Wild (imec)" userId="971484b4-f2ba-4641-a59c-8da4aded5790" providerId="ADAL" clId="{082DBB2B-FE9D-4087-B9B7-BA8D02216F90}" dt="2023-09-18T13:12:02.515" v="1151" actId="1076"/>
          <ac:spMkLst>
            <pc:docMk/>
            <pc:sldMk cId="970821689" sldId="524"/>
            <ac:spMk id="2" creationId="{35B60CA4-D6B7-6111-4B28-2BC7AE20C5D0}"/>
          </ac:spMkLst>
        </pc:spChg>
        <pc:spChg chg="del mod">
          <ac:chgData name="Jessica de Wild (imec)" userId="971484b4-f2ba-4641-a59c-8da4aded5790" providerId="ADAL" clId="{082DBB2B-FE9D-4087-B9B7-BA8D02216F90}" dt="2023-09-18T13:09:51.129" v="1075" actId="478"/>
          <ac:spMkLst>
            <pc:docMk/>
            <pc:sldMk cId="970821689" sldId="524"/>
            <ac:spMk id="3" creationId="{0F98D6AC-D2D1-EB29-ABE9-B58C8F9CEAE7}"/>
          </ac:spMkLst>
        </pc:spChg>
        <pc:spChg chg="add mod">
          <ac:chgData name="Jessica de Wild (imec)" userId="971484b4-f2ba-4641-a59c-8da4aded5790" providerId="ADAL" clId="{082DBB2B-FE9D-4087-B9B7-BA8D02216F90}" dt="2023-09-19T07:39:51.877" v="2414" actId="20577"/>
          <ac:spMkLst>
            <pc:docMk/>
            <pc:sldMk cId="970821689" sldId="524"/>
            <ac:spMk id="3" creationId="{C9D3D469-3593-DA73-AA82-A40BF45694E7}"/>
          </ac:spMkLst>
        </pc:spChg>
        <pc:spChg chg="add del mod">
          <ac:chgData name="Jessica de Wild (imec)" userId="971484b4-f2ba-4641-a59c-8da4aded5790" providerId="ADAL" clId="{082DBB2B-FE9D-4087-B9B7-BA8D02216F90}" dt="2023-09-18T13:09:53.788" v="1076" actId="478"/>
          <ac:spMkLst>
            <pc:docMk/>
            <pc:sldMk cId="970821689" sldId="524"/>
            <ac:spMk id="5" creationId="{09D39110-4E37-1BD3-5557-46C6E189F1B7}"/>
          </ac:spMkLst>
        </pc:spChg>
        <pc:spChg chg="add mod">
          <ac:chgData name="Jessica de Wild (imec)" userId="971484b4-f2ba-4641-a59c-8da4aded5790" providerId="ADAL" clId="{082DBB2B-FE9D-4087-B9B7-BA8D02216F90}" dt="2023-09-19T07:39:22.421" v="2337" actId="1036"/>
          <ac:spMkLst>
            <pc:docMk/>
            <pc:sldMk cId="970821689" sldId="524"/>
            <ac:spMk id="7" creationId="{BDE5D4FA-1C5B-5128-A700-96067229C44E}"/>
          </ac:spMkLst>
        </pc:spChg>
        <pc:spChg chg="add del mod">
          <ac:chgData name="Jessica de Wild (imec)" userId="971484b4-f2ba-4641-a59c-8da4aded5790" providerId="ADAL" clId="{082DBB2B-FE9D-4087-B9B7-BA8D02216F90}" dt="2023-09-18T13:12:03.334" v="1152"/>
          <ac:spMkLst>
            <pc:docMk/>
            <pc:sldMk cId="970821689" sldId="524"/>
            <ac:spMk id="9" creationId="{D2C7ABA3-52F7-516B-5B00-15EC0A72C7E0}"/>
          </ac:spMkLst>
        </pc:spChg>
        <pc:spChg chg="add mod">
          <ac:chgData name="Jessica de Wild (imec)" userId="971484b4-f2ba-4641-a59c-8da4aded5790" providerId="ADAL" clId="{082DBB2B-FE9D-4087-B9B7-BA8D02216F90}" dt="2023-09-19T07:39:22.421" v="2337" actId="1036"/>
          <ac:spMkLst>
            <pc:docMk/>
            <pc:sldMk cId="970821689" sldId="524"/>
            <ac:spMk id="11" creationId="{1BC13721-C7AD-EC78-943A-8431DDDC00C5}"/>
          </ac:spMkLst>
        </pc:spChg>
        <pc:spChg chg="del">
          <ac:chgData name="Jessica de Wild (imec)" userId="971484b4-f2ba-4641-a59c-8da4aded5790" providerId="ADAL" clId="{082DBB2B-FE9D-4087-B9B7-BA8D02216F90}" dt="2023-09-18T13:09:58.205" v="1078" actId="478"/>
          <ac:spMkLst>
            <pc:docMk/>
            <pc:sldMk cId="970821689" sldId="524"/>
            <ac:spMk id="25" creationId="{BDCB19AD-C491-51B2-87BC-57C8FABDB38F}"/>
          </ac:spMkLst>
        </pc:spChg>
        <pc:spChg chg="del">
          <ac:chgData name="Jessica de Wild (imec)" userId="971484b4-f2ba-4641-a59c-8da4aded5790" providerId="ADAL" clId="{082DBB2B-FE9D-4087-B9B7-BA8D02216F90}" dt="2023-09-18T13:10:04.810" v="1081" actId="478"/>
          <ac:spMkLst>
            <pc:docMk/>
            <pc:sldMk cId="970821689" sldId="524"/>
            <ac:spMk id="26" creationId="{966E7F23-879D-027F-7A07-04A8C530162B}"/>
          </ac:spMkLst>
        </pc:spChg>
        <pc:spChg chg="del">
          <ac:chgData name="Jessica de Wild (imec)" userId="971484b4-f2ba-4641-a59c-8da4aded5790" providerId="ADAL" clId="{082DBB2B-FE9D-4087-B9B7-BA8D02216F90}" dt="2023-09-18T13:10:07.130" v="1082" actId="478"/>
          <ac:spMkLst>
            <pc:docMk/>
            <pc:sldMk cId="970821689" sldId="524"/>
            <ac:spMk id="27" creationId="{7FECBB8E-285A-7F84-69FC-7FF4D329A4F8}"/>
          </ac:spMkLst>
        </pc:spChg>
        <pc:picChg chg="mod">
          <ac:chgData name="Jessica de Wild (imec)" userId="971484b4-f2ba-4641-a59c-8da4aded5790" providerId="ADAL" clId="{082DBB2B-FE9D-4087-B9B7-BA8D02216F90}" dt="2023-09-19T07:39:22.421" v="2337" actId="1036"/>
          <ac:picMkLst>
            <pc:docMk/>
            <pc:sldMk cId="970821689" sldId="524"/>
            <ac:picMk id="24" creationId="{A9233D48-EBCF-5F9F-1368-F3F4578BEB76}"/>
          </ac:picMkLst>
        </pc:picChg>
        <pc:picChg chg="del">
          <ac:chgData name="Jessica de Wild (imec)" userId="971484b4-f2ba-4641-a59c-8da4aded5790" providerId="ADAL" clId="{082DBB2B-FE9D-4087-B9B7-BA8D02216F90}" dt="2023-09-18T13:10:01.547" v="1080" actId="478"/>
          <ac:picMkLst>
            <pc:docMk/>
            <pc:sldMk cId="970821689" sldId="524"/>
            <ac:picMk id="1026" creationId="{19C64D19-DFF9-881D-E385-06CB50CF461D}"/>
          </ac:picMkLst>
        </pc:picChg>
        <pc:picChg chg="mod">
          <ac:chgData name="Jessica de Wild (imec)" userId="971484b4-f2ba-4641-a59c-8da4aded5790" providerId="ADAL" clId="{082DBB2B-FE9D-4087-B9B7-BA8D02216F90}" dt="2023-09-19T07:39:22.421" v="2337" actId="1036"/>
          <ac:picMkLst>
            <pc:docMk/>
            <pc:sldMk cId="970821689" sldId="524"/>
            <ac:picMk id="1028" creationId="{767CDE5D-6FF8-BA32-9BF7-F795D51EAA46}"/>
          </ac:picMkLst>
        </pc:pic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6" creationId="{FEE0C3C9-A0BB-EBD0-543A-8543F4F8A9D8}"/>
          </ac:cxnSpMkLst>
        </pc:cxnChg>
        <pc:cxnChg chg="add del mod">
          <ac:chgData name="Jessica de Wild (imec)" userId="971484b4-f2ba-4641-a59c-8da4aded5790" providerId="ADAL" clId="{082DBB2B-FE9D-4087-B9B7-BA8D02216F90}" dt="2023-09-18T13:12:03.334" v="1152"/>
          <ac:cxnSpMkLst>
            <pc:docMk/>
            <pc:sldMk cId="970821689" sldId="524"/>
            <ac:cxnSpMk id="8" creationId="{54E65DBF-30BC-E9D1-3338-37AD16B18A9D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0" creationId="{D9BEAEA7-982E-B8B1-175A-BB546644E895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3" creationId="{4047A093-DD1B-F362-DF8C-81A963F9B977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4" creationId="{991998F3-2E29-6AFE-D386-435B9F763A39}"/>
          </ac:cxnSpMkLst>
        </pc:cxnChg>
        <pc:cxnChg chg="add del mod">
          <ac:chgData name="Jessica de Wild (imec)" userId="971484b4-f2ba-4641-a59c-8da4aded5790" providerId="ADAL" clId="{082DBB2B-FE9D-4087-B9B7-BA8D02216F90}" dt="2023-09-18T13:18:33.863" v="1260"/>
          <ac:cxnSpMkLst>
            <pc:docMk/>
            <pc:sldMk cId="970821689" sldId="524"/>
            <ac:cxnSpMk id="15" creationId="{196B26F1-0908-1B13-A2A8-68D7BAB3299A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6" creationId="{DDE3312E-3E8F-4FDC-5A58-748B14D46502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7" creationId="{3D52B0A2-C97B-2186-5615-76140BE3AA3D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8" creationId="{002A67DC-C33D-2A6B-FC7E-04FAB1047CDF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19" creationId="{911176B8-94D0-3A0D-7791-217D2394787A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20" creationId="{EEA68F86-8315-5D15-DE8B-D786BDC694B8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21" creationId="{DA5E3767-3E1A-51E1-4740-D3984F1F4DF2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22" creationId="{683AF029-3357-D840-ACA3-2823E72BBEE8}"/>
          </ac:cxnSpMkLst>
        </pc:cxnChg>
        <pc:cxnChg chg="add mod">
          <ac:chgData name="Jessica de Wild (imec)" userId="971484b4-f2ba-4641-a59c-8da4aded5790" providerId="ADAL" clId="{082DBB2B-FE9D-4087-B9B7-BA8D02216F90}" dt="2023-09-19T07:39:22.421" v="2337" actId="1036"/>
          <ac:cxnSpMkLst>
            <pc:docMk/>
            <pc:sldMk cId="970821689" sldId="524"/>
            <ac:cxnSpMk id="23" creationId="{51499E16-7D76-CF58-8206-A177A516EA38}"/>
          </ac:cxnSpMkLst>
        </pc:cxnChg>
      </pc:sldChg>
      <pc:sldChg chg="addSp delSp modSp add mod">
        <pc:chgData name="Jessica de Wild (imec)" userId="971484b4-f2ba-4641-a59c-8da4aded5790" providerId="ADAL" clId="{082DBB2B-FE9D-4087-B9B7-BA8D02216F90}" dt="2023-09-19T07:43:57.270" v="2609" actId="1076"/>
        <pc:sldMkLst>
          <pc:docMk/>
          <pc:sldMk cId="3134251696" sldId="525"/>
        </pc:sldMkLst>
        <pc:spChg chg="add mod">
          <ac:chgData name="Jessica de Wild (imec)" userId="971484b4-f2ba-4641-a59c-8da4aded5790" providerId="ADAL" clId="{082DBB2B-FE9D-4087-B9B7-BA8D02216F90}" dt="2023-09-19T07:41:38.380" v="2566" actId="14100"/>
          <ac:spMkLst>
            <pc:docMk/>
            <pc:sldMk cId="3134251696" sldId="525"/>
            <ac:spMk id="3" creationId="{504E2425-4D0E-9359-A3FE-A6A127EAA4FA}"/>
          </ac:spMkLst>
        </pc:spChg>
        <pc:spChg chg="del">
          <ac:chgData name="Jessica de Wild (imec)" userId="971484b4-f2ba-4641-a59c-8da4aded5790" providerId="ADAL" clId="{082DBB2B-FE9D-4087-B9B7-BA8D02216F90}" dt="2023-09-18T13:13:30.528" v="1206" actId="478"/>
          <ac:spMkLst>
            <pc:docMk/>
            <pc:sldMk cId="3134251696" sldId="525"/>
            <ac:spMk id="7" creationId="{BDE5D4FA-1C5B-5128-A700-96067229C44E}"/>
          </ac:spMkLst>
        </pc:spChg>
        <pc:spChg chg="mod">
          <ac:chgData name="Jessica de Wild (imec)" userId="971484b4-f2ba-4641-a59c-8da4aded5790" providerId="ADAL" clId="{082DBB2B-FE9D-4087-B9B7-BA8D02216F90}" dt="2023-09-18T13:23:07.970" v="1478" actId="1076"/>
          <ac:spMkLst>
            <pc:docMk/>
            <pc:sldMk cId="3134251696" sldId="525"/>
            <ac:spMk id="11" creationId="{1BC13721-C7AD-EC78-943A-8431DDDC00C5}"/>
          </ac:spMkLst>
        </pc:spChg>
        <pc:spChg chg="add del mod">
          <ac:chgData name="Jessica de Wild (imec)" userId="971484b4-f2ba-4641-a59c-8da4aded5790" providerId="ADAL" clId="{082DBB2B-FE9D-4087-B9B7-BA8D02216F90}" dt="2023-09-18T13:22:01.137" v="1376" actId="478"/>
          <ac:spMkLst>
            <pc:docMk/>
            <pc:sldMk cId="3134251696" sldId="525"/>
            <ac:spMk id="12" creationId="{E7601EC9-8077-FA0B-161B-F4368F36CCAC}"/>
          </ac:spMkLst>
        </pc:spChg>
        <pc:spChg chg="add mod">
          <ac:chgData name="Jessica de Wild (imec)" userId="971484b4-f2ba-4641-a59c-8da4aded5790" providerId="ADAL" clId="{082DBB2B-FE9D-4087-B9B7-BA8D02216F90}" dt="2023-09-18T13:22:56.677" v="1475" actId="1036"/>
          <ac:spMkLst>
            <pc:docMk/>
            <pc:sldMk cId="3134251696" sldId="525"/>
            <ac:spMk id="13" creationId="{F439862F-E10C-CC8A-7516-BA456452EBE8}"/>
          </ac:spMkLst>
        </pc:spChg>
        <pc:spChg chg="add mod">
          <ac:chgData name="Jessica de Wild (imec)" userId="971484b4-f2ba-4641-a59c-8da4aded5790" providerId="ADAL" clId="{082DBB2B-FE9D-4087-B9B7-BA8D02216F90}" dt="2023-09-18T13:23:10.808" v="1479" actId="1037"/>
          <ac:spMkLst>
            <pc:docMk/>
            <pc:sldMk cId="3134251696" sldId="525"/>
            <ac:spMk id="14" creationId="{003406A5-957F-2F61-BEC3-4858E4F4BF7C}"/>
          </ac:spMkLst>
        </pc:spChg>
        <pc:graphicFrameChg chg="add del mod modGraphic">
          <ac:chgData name="Jessica de Wild (imec)" userId="971484b4-f2ba-4641-a59c-8da4aded5790" providerId="ADAL" clId="{082DBB2B-FE9D-4087-B9B7-BA8D02216F90}" dt="2023-09-18T13:20:29.498" v="1315" actId="478"/>
          <ac:graphicFrameMkLst>
            <pc:docMk/>
            <pc:sldMk cId="3134251696" sldId="525"/>
            <ac:graphicFrameMk id="8" creationId="{A2497C8C-DD3F-67C5-B264-11571F7A60B7}"/>
          </ac:graphicFrameMkLst>
        </pc:graphicFrameChg>
        <pc:graphicFrameChg chg="add del mod">
          <ac:chgData name="Jessica de Wild (imec)" userId="971484b4-f2ba-4641-a59c-8da4aded5790" providerId="ADAL" clId="{082DBB2B-FE9D-4087-B9B7-BA8D02216F90}" dt="2023-09-18T13:20:28.657" v="1314" actId="478"/>
          <ac:graphicFrameMkLst>
            <pc:docMk/>
            <pc:sldMk cId="3134251696" sldId="525"/>
            <ac:graphicFrameMk id="9" creationId="{2CB017E1-FF0E-1542-8155-361C8E68150E}"/>
          </ac:graphicFrameMkLst>
        </pc:graphicFrameChg>
        <pc:picChg chg="add del mod">
          <ac:chgData name="Jessica de Wild (imec)" userId="971484b4-f2ba-4641-a59c-8da4aded5790" providerId="ADAL" clId="{082DBB2B-FE9D-4087-B9B7-BA8D02216F90}" dt="2023-09-18T13:14:06.569" v="1221" actId="478"/>
          <ac:picMkLst>
            <pc:docMk/>
            <pc:sldMk cId="3134251696" sldId="525"/>
            <ac:picMk id="3" creationId="{D8D58878-8B06-4D55-9956-88A857AF5622}"/>
          </ac:picMkLst>
        </pc:picChg>
        <pc:picChg chg="add del mod">
          <ac:chgData name="Jessica de Wild (imec)" userId="971484b4-f2ba-4641-a59c-8da4aded5790" providerId="ADAL" clId="{082DBB2B-FE9D-4087-B9B7-BA8D02216F90}" dt="2023-09-18T13:14:05.128" v="1220" actId="478"/>
          <ac:picMkLst>
            <pc:docMk/>
            <pc:sldMk cId="3134251696" sldId="525"/>
            <ac:picMk id="4" creationId="{5825505A-E68D-C503-E845-4B11624658BD}"/>
          </ac:picMkLst>
        </pc:picChg>
        <pc:picChg chg="add mod">
          <ac:chgData name="Jessica de Wild (imec)" userId="971484b4-f2ba-4641-a59c-8da4aded5790" providerId="ADAL" clId="{082DBB2B-FE9D-4087-B9B7-BA8D02216F90}" dt="2023-09-19T07:43:57.270" v="2609" actId="1076"/>
          <ac:picMkLst>
            <pc:docMk/>
            <pc:sldMk cId="3134251696" sldId="525"/>
            <ac:picMk id="4" creationId="{88EB5617-F0A7-521B-21A9-5F81FF3874C8}"/>
          </ac:picMkLst>
        </pc:picChg>
        <pc:picChg chg="add del mod">
          <ac:chgData name="Jessica de Wild (imec)" userId="971484b4-f2ba-4641-a59c-8da4aded5790" providerId="ADAL" clId="{082DBB2B-FE9D-4087-B9B7-BA8D02216F90}" dt="2023-09-18T13:14:33.041" v="1236" actId="478"/>
          <ac:picMkLst>
            <pc:docMk/>
            <pc:sldMk cId="3134251696" sldId="525"/>
            <ac:picMk id="5" creationId="{CF8D2C05-B02B-0D79-AAE8-7CD0BBA541EE}"/>
          </ac:picMkLst>
        </pc:picChg>
        <pc:picChg chg="add mod">
          <ac:chgData name="Jessica de Wild (imec)" userId="971484b4-f2ba-4641-a59c-8da4aded5790" providerId="ADAL" clId="{082DBB2B-FE9D-4087-B9B7-BA8D02216F90}" dt="2023-09-19T07:41:28.150" v="2561" actId="1035"/>
          <ac:picMkLst>
            <pc:docMk/>
            <pc:sldMk cId="3134251696" sldId="525"/>
            <ac:picMk id="16" creationId="{2B9FB9E0-D523-05D0-C062-709D74CF2875}"/>
          </ac:picMkLst>
        </pc:picChg>
        <pc:picChg chg="add mod">
          <ac:chgData name="Jessica de Wild (imec)" userId="971484b4-f2ba-4641-a59c-8da4aded5790" providerId="ADAL" clId="{082DBB2B-FE9D-4087-B9B7-BA8D02216F90}" dt="2023-09-19T07:41:40.785" v="2567" actId="1035"/>
          <ac:picMkLst>
            <pc:docMk/>
            <pc:sldMk cId="3134251696" sldId="525"/>
            <ac:picMk id="17" creationId="{50E030A4-DEF6-D4A4-87B3-1CB85C6A2DBA}"/>
          </ac:picMkLst>
        </pc:picChg>
        <pc:picChg chg="add mod">
          <ac:chgData name="Jessica de Wild (imec)" userId="971484b4-f2ba-4641-a59c-8da4aded5790" providerId="ADAL" clId="{082DBB2B-FE9D-4087-B9B7-BA8D02216F90}" dt="2023-09-19T07:41:45.849" v="2572" actId="1036"/>
          <ac:picMkLst>
            <pc:docMk/>
            <pc:sldMk cId="3134251696" sldId="525"/>
            <ac:picMk id="18" creationId="{B577B271-0C02-1A33-2D07-51DFFBDDF47B}"/>
          </ac:picMkLst>
        </pc:picChg>
        <pc:picChg chg="add mod">
          <ac:chgData name="Jessica de Wild (imec)" userId="971484b4-f2ba-4641-a59c-8da4aded5790" providerId="ADAL" clId="{082DBB2B-FE9D-4087-B9B7-BA8D02216F90}" dt="2023-09-19T07:43:02.918" v="2596" actId="1076"/>
          <ac:picMkLst>
            <pc:docMk/>
            <pc:sldMk cId="3134251696" sldId="525"/>
            <ac:picMk id="19" creationId="{AFC77E73-80D7-FB58-FE38-D59BCBB220DC}"/>
          </ac:picMkLst>
        </pc:picChg>
        <pc:picChg chg="add mod">
          <ac:chgData name="Jessica de Wild (imec)" userId="971484b4-f2ba-4641-a59c-8da4aded5790" providerId="ADAL" clId="{082DBB2B-FE9D-4087-B9B7-BA8D02216F90}" dt="2023-09-19T07:42:25.492" v="2587" actId="1076"/>
          <ac:picMkLst>
            <pc:docMk/>
            <pc:sldMk cId="3134251696" sldId="525"/>
            <ac:picMk id="20" creationId="{FB3D45DD-A7E7-16DA-5071-D34732081BBF}"/>
          </ac:picMkLst>
        </pc:picChg>
        <pc:picChg chg="add mod">
          <ac:chgData name="Jessica de Wild (imec)" userId="971484b4-f2ba-4641-a59c-8da4aded5790" providerId="ADAL" clId="{082DBB2B-FE9D-4087-B9B7-BA8D02216F90}" dt="2023-09-19T07:42:06.456" v="2579" actId="1036"/>
          <ac:picMkLst>
            <pc:docMk/>
            <pc:sldMk cId="3134251696" sldId="525"/>
            <ac:picMk id="21" creationId="{32DA07FE-A6CF-7970-B58A-B438CE2E7D30}"/>
          </ac:picMkLst>
        </pc:picChg>
        <pc:picChg chg="add mod">
          <ac:chgData name="Jessica de Wild (imec)" userId="971484b4-f2ba-4641-a59c-8da4aded5790" providerId="ADAL" clId="{082DBB2B-FE9D-4087-B9B7-BA8D02216F90}" dt="2023-09-19T07:42:55.938" v="2595" actId="1076"/>
          <ac:picMkLst>
            <pc:docMk/>
            <pc:sldMk cId="3134251696" sldId="525"/>
            <ac:picMk id="22" creationId="{BFC5B042-D2E7-EA06-6184-DFB82E91A226}"/>
          </ac:picMkLst>
        </pc:picChg>
        <pc:picChg chg="add mod">
          <ac:chgData name="Jessica de Wild (imec)" userId="971484b4-f2ba-4641-a59c-8da4aded5790" providerId="ADAL" clId="{082DBB2B-FE9D-4087-B9B7-BA8D02216F90}" dt="2023-09-19T07:43:30.027" v="2601" actId="1076"/>
          <ac:picMkLst>
            <pc:docMk/>
            <pc:sldMk cId="3134251696" sldId="525"/>
            <ac:picMk id="23" creationId="{153AD95A-38D5-5FC5-A952-F6F0497C0A25}"/>
          </ac:picMkLst>
        </pc:picChg>
        <pc:picChg chg="del">
          <ac:chgData name="Jessica de Wild (imec)" userId="971484b4-f2ba-4641-a59c-8da4aded5790" providerId="ADAL" clId="{082DBB2B-FE9D-4087-B9B7-BA8D02216F90}" dt="2023-09-18T13:13:28.725" v="1205" actId="478"/>
          <ac:picMkLst>
            <pc:docMk/>
            <pc:sldMk cId="3134251696" sldId="525"/>
            <ac:picMk id="24" creationId="{A9233D48-EBCF-5F9F-1368-F3F4578BEB76}"/>
          </ac:picMkLst>
        </pc:picChg>
        <pc:picChg chg="add mod">
          <ac:chgData name="Jessica de Wild (imec)" userId="971484b4-f2ba-4641-a59c-8da4aded5790" providerId="ADAL" clId="{082DBB2B-FE9D-4087-B9B7-BA8D02216F90}" dt="2023-09-19T07:43:23.725" v="2600" actId="1076"/>
          <ac:picMkLst>
            <pc:docMk/>
            <pc:sldMk cId="3134251696" sldId="525"/>
            <ac:picMk id="25" creationId="{B97E791D-3CE2-2756-8C97-9B5ED60313FF}"/>
          </ac:picMkLst>
        </pc:picChg>
        <pc:picChg chg="add mod">
          <ac:chgData name="Jessica de Wild (imec)" userId="971484b4-f2ba-4641-a59c-8da4aded5790" providerId="ADAL" clId="{082DBB2B-FE9D-4087-B9B7-BA8D02216F90}" dt="2023-09-19T07:43:44.071" v="2605" actId="1076"/>
          <ac:picMkLst>
            <pc:docMk/>
            <pc:sldMk cId="3134251696" sldId="525"/>
            <ac:picMk id="26" creationId="{49BD4081-BE95-DE06-82BB-8590F60E25F9}"/>
          </ac:picMkLst>
        </pc:picChg>
        <pc:picChg chg="add mod">
          <ac:chgData name="Jessica de Wild (imec)" userId="971484b4-f2ba-4641-a59c-8da4aded5790" providerId="ADAL" clId="{082DBB2B-FE9D-4087-B9B7-BA8D02216F90}" dt="2023-09-19T07:41:51.769" v="2573" actId="1076"/>
          <ac:picMkLst>
            <pc:docMk/>
            <pc:sldMk cId="3134251696" sldId="525"/>
            <ac:picMk id="27" creationId="{13D81575-05A8-1210-16B6-52F047921D19}"/>
          </ac:picMkLst>
        </pc:picChg>
        <pc:picChg chg="add mod">
          <ac:chgData name="Jessica de Wild (imec)" userId="971484b4-f2ba-4641-a59c-8da4aded5790" providerId="ADAL" clId="{082DBB2B-FE9D-4087-B9B7-BA8D02216F90}" dt="2023-09-19T07:42:44.367" v="2594" actId="1076"/>
          <ac:picMkLst>
            <pc:docMk/>
            <pc:sldMk cId="3134251696" sldId="525"/>
            <ac:picMk id="28" creationId="{92616DCF-165B-6694-5F41-B636E1C24556}"/>
          </ac:picMkLst>
        </pc:picChg>
        <pc:picChg chg="add mod">
          <ac:chgData name="Jessica de Wild (imec)" userId="971484b4-f2ba-4641-a59c-8da4aded5790" providerId="ADAL" clId="{082DBB2B-FE9D-4087-B9B7-BA8D02216F90}" dt="2023-09-19T07:42:39.900" v="2593" actId="1076"/>
          <ac:picMkLst>
            <pc:docMk/>
            <pc:sldMk cId="3134251696" sldId="525"/>
            <ac:picMk id="29" creationId="{5CE762FC-1109-C1C4-B512-9A3480913C49}"/>
          </ac:picMkLst>
        </pc:picChg>
        <pc:picChg chg="add mod">
          <ac:chgData name="Jessica de Wild (imec)" userId="971484b4-f2ba-4641-a59c-8da4aded5790" providerId="ADAL" clId="{082DBB2B-FE9D-4087-B9B7-BA8D02216F90}" dt="2023-09-19T07:42:19.862" v="2586" actId="1076"/>
          <ac:picMkLst>
            <pc:docMk/>
            <pc:sldMk cId="3134251696" sldId="525"/>
            <ac:picMk id="30" creationId="{1860E833-B0B4-F8CA-A60F-E2B6F8C27485}"/>
          </ac:picMkLst>
        </pc:picChg>
        <pc:picChg chg="add del mod">
          <ac:chgData name="Jessica de Wild (imec)" userId="971484b4-f2ba-4641-a59c-8da4aded5790" providerId="ADAL" clId="{082DBB2B-FE9D-4087-B9B7-BA8D02216F90}" dt="2023-09-18T13:14:33.598" v="1237" actId="478"/>
          <ac:picMkLst>
            <pc:docMk/>
            <pc:sldMk cId="3134251696" sldId="525"/>
            <ac:picMk id="1026" creationId="{CD5F3682-CD94-877A-9BA2-A7750BFA82E3}"/>
          </ac:picMkLst>
        </pc:picChg>
        <pc:picChg chg="del">
          <ac:chgData name="Jessica de Wild (imec)" userId="971484b4-f2ba-4641-a59c-8da4aded5790" providerId="ADAL" clId="{082DBB2B-FE9D-4087-B9B7-BA8D02216F90}" dt="2023-09-18T13:14:07.561" v="1222" actId="478"/>
          <ac:picMkLst>
            <pc:docMk/>
            <pc:sldMk cId="3134251696" sldId="525"/>
            <ac:picMk id="1028" creationId="{767CDE5D-6FF8-BA32-9BF7-F795D51EAA46}"/>
          </ac:picMkLst>
        </pc:picChg>
        <pc:picChg chg="add del mod">
          <ac:chgData name="Jessica de Wild (imec)" userId="971484b4-f2ba-4641-a59c-8da4aded5790" providerId="ADAL" clId="{082DBB2B-FE9D-4087-B9B7-BA8D02216F90}" dt="2023-09-18T13:14:32.361" v="1235" actId="478"/>
          <ac:picMkLst>
            <pc:docMk/>
            <pc:sldMk cId="3134251696" sldId="525"/>
            <ac:picMk id="1030" creationId="{92218944-4B85-A123-A32B-21424F803665}"/>
          </ac:picMkLst>
        </pc:picChg>
        <pc:picChg chg="add del mod">
          <ac:chgData name="Jessica de Wild (imec)" userId="971484b4-f2ba-4641-a59c-8da4aded5790" providerId="ADAL" clId="{082DBB2B-FE9D-4087-B9B7-BA8D02216F90}" dt="2023-09-18T13:14:31.781" v="1234" actId="478"/>
          <ac:picMkLst>
            <pc:docMk/>
            <pc:sldMk cId="3134251696" sldId="525"/>
            <ac:picMk id="1032" creationId="{70A4CB74-9E21-63B1-CE14-16917EB8C808}"/>
          </ac:picMkLst>
        </pc:picChg>
        <pc:picChg chg="add del mod">
          <ac:chgData name="Jessica de Wild (imec)" userId="971484b4-f2ba-4641-a59c-8da4aded5790" providerId="ADAL" clId="{082DBB2B-FE9D-4087-B9B7-BA8D02216F90}" dt="2023-09-18T13:14:29.678" v="1232" actId="478"/>
          <ac:picMkLst>
            <pc:docMk/>
            <pc:sldMk cId="3134251696" sldId="525"/>
            <ac:picMk id="1034" creationId="{1B469148-C189-DA68-D49B-77A2D7D907DF}"/>
          </ac:picMkLst>
        </pc:picChg>
        <pc:picChg chg="add del mod">
          <ac:chgData name="Jessica de Wild (imec)" userId="971484b4-f2ba-4641-a59c-8da4aded5790" providerId="ADAL" clId="{082DBB2B-FE9D-4087-B9B7-BA8D02216F90}" dt="2023-09-18T13:14:30.510" v="1233" actId="478"/>
          <ac:picMkLst>
            <pc:docMk/>
            <pc:sldMk cId="3134251696" sldId="525"/>
            <ac:picMk id="1036" creationId="{E77E5B0E-421F-0DF0-90AC-EFEC1978C876}"/>
          </ac:picMkLst>
        </pc:picChg>
        <pc:picChg chg="add del mod">
          <ac:chgData name="Jessica de Wild (imec)" userId="971484b4-f2ba-4641-a59c-8da4aded5790" providerId="ADAL" clId="{082DBB2B-FE9D-4087-B9B7-BA8D02216F90}" dt="2023-09-18T13:15:18.918" v="1243" actId="478"/>
          <ac:picMkLst>
            <pc:docMk/>
            <pc:sldMk cId="3134251696" sldId="525"/>
            <ac:picMk id="1038" creationId="{D4CF1355-8679-D8E0-3B01-A52306702DE4}"/>
          </ac:picMkLst>
        </pc:picChg>
        <pc:picChg chg="add del mod">
          <ac:chgData name="Jessica de Wild (imec)" userId="971484b4-f2ba-4641-a59c-8da4aded5790" providerId="ADAL" clId="{082DBB2B-FE9D-4087-B9B7-BA8D02216F90}" dt="2023-09-18T13:15:18.295" v="1242" actId="478"/>
          <ac:picMkLst>
            <pc:docMk/>
            <pc:sldMk cId="3134251696" sldId="525"/>
            <ac:picMk id="1040" creationId="{33CE5F59-183A-904B-B67F-E7E137017487}"/>
          </ac:picMkLst>
        </pc:picChg>
        <pc:picChg chg="add mod">
          <ac:chgData name="Jessica de Wild (imec)" userId="971484b4-f2ba-4641-a59c-8da4aded5790" providerId="ADAL" clId="{082DBB2B-FE9D-4087-B9B7-BA8D02216F90}" dt="2023-09-19T07:41:30.344" v="2562" actId="1035"/>
          <ac:picMkLst>
            <pc:docMk/>
            <pc:sldMk cId="3134251696" sldId="525"/>
            <ac:picMk id="1042" creationId="{DD8176A0-8B6B-57AD-57C3-19400167766E}"/>
          </ac:picMkLst>
        </pc:picChg>
        <pc:cxnChg chg="del">
          <ac:chgData name="Jessica de Wild (imec)" userId="971484b4-f2ba-4641-a59c-8da4aded5790" providerId="ADAL" clId="{082DBB2B-FE9D-4087-B9B7-BA8D02216F90}" dt="2023-09-18T13:13:31.548" v="1207" actId="478"/>
          <ac:cxnSpMkLst>
            <pc:docMk/>
            <pc:sldMk cId="3134251696" sldId="525"/>
            <ac:cxnSpMk id="6" creationId="{FEE0C3C9-A0BB-EBD0-543A-8543F4F8A9D8}"/>
          </ac:cxnSpMkLst>
        </pc:cxnChg>
        <pc:cxnChg chg="mod">
          <ac:chgData name="Jessica de Wild (imec)" userId="971484b4-f2ba-4641-a59c-8da4aded5790" providerId="ADAL" clId="{082DBB2B-FE9D-4087-B9B7-BA8D02216F90}" dt="2023-09-18T13:23:04.063" v="1477" actId="14100"/>
          <ac:cxnSpMkLst>
            <pc:docMk/>
            <pc:sldMk cId="3134251696" sldId="525"/>
            <ac:cxnSpMk id="10" creationId="{D9BEAEA7-982E-B8B1-175A-BB546644E895}"/>
          </ac:cxnSpMkLst>
        </pc:cxnChg>
      </pc:sldChg>
      <pc:sldChg chg="addSp delSp modSp add mod">
        <pc:chgData name="Jessica de Wild (imec)" userId="971484b4-f2ba-4641-a59c-8da4aded5790" providerId="ADAL" clId="{082DBB2B-FE9D-4087-B9B7-BA8D02216F90}" dt="2023-09-19T07:49:01.416" v="2714" actId="20577"/>
        <pc:sldMkLst>
          <pc:docMk/>
          <pc:sldMk cId="46349708" sldId="526"/>
        </pc:sldMkLst>
        <pc:spChg chg="mod">
          <ac:chgData name="Jessica de Wild (imec)" userId="971484b4-f2ba-4641-a59c-8da4aded5790" providerId="ADAL" clId="{082DBB2B-FE9D-4087-B9B7-BA8D02216F90}" dt="2023-09-19T07:49:01.416" v="2714" actId="20577"/>
          <ac:spMkLst>
            <pc:docMk/>
            <pc:sldMk cId="46349708" sldId="526"/>
            <ac:spMk id="3" creationId="{2C7A1DF8-56A7-FCA0-54F7-E5DD5F178544}"/>
          </ac:spMkLst>
        </pc:spChg>
        <pc:spChg chg="mod">
          <ac:chgData name="Jessica de Wild (imec)" userId="971484b4-f2ba-4641-a59c-8da4aded5790" providerId="ADAL" clId="{082DBB2B-FE9D-4087-B9B7-BA8D02216F90}" dt="2023-09-18T13:42:52.702" v="1871" actId="1076"/>
          <ac:spMkLst>
            <pc:docMk/>
            <pc:sldMk cId="46349708" sldId="526"/>
            <ac:spMk id="14" creationId="{23461131-8AC8-5E25-8D95-59363C46F697}"/>
          </ac:spMkLst>
        </pc:spChg>
        <pc:picChg chg="del">
          <ac:chgData name="Jessica de Wild (imec)" userId="971484b4-f2ba-4641-a59c-8da4aded5790" providerId="ADAL" clId="{082DBB2B-FE9D-4087-B9B7-BA8D02216F90}" dt="2023-09-18T13:42:42.976" v="1865" actId="478"/>
          <ac:picMkLst>
            <pc:docMk/>
            <pc:sldMk cId="46349708" sldId="526"/>
            <ac:picMk id="1026" creationId="{339AE177-7ED1-C21A-78B4-6400C5A12088}"/>
          </ac:picMkLst>
        </pc:picChg>
        <pc:picChg chg="del mod">
          <ac:chgData name="Jessica de Wild (imec)" userId="971484b4-f2ba-4641-a59c-8da4aded5790" providerId="ADAL" clId="{082DBB2B-FE9D-4087-B9B7-BA8D02216F90}" dt="2023-09-18T13:46:39.393" v="1876" actId="478"/>
          <ac:picMkLst>
            <pc:docMk/>
            <pc:sldMk cId="46349708" sldId="526"/>
            <ac:picMk id="1028" creationId="{3A9C9B84-09E9-90EA-FA7A-B4BCDA09DC5F}"/>
          </ac:picMkLst>
        </pc:picChg>
        <pc:picChg chg="add mod">
          <ac:chgData name="Jessica de Wild (imec)" userId="971484b4-f2ba-4641-a59c-8da4aded5790" providerId="ADAL" clId="{082DBB2B-FE9D-4087-B9B7-BA8D02216F90}" dt="2023-09-18T13:49:28.909" v="1917" actId="1076"/>
          <ac:picMkLst>
            <pc:docMk/>
            <pc:sldMk cId="46349708" sldId="526"/>
            <ac:picMk id="2050" creationId="{2D3B7B32-3B7C-8BEA-73B4-2A2228F01302}"/>
          </ac:picMkLst>
        </pc:picChg>
        <pc:picChg chg="add mod">
          <ac:chgData name="Jessica de Wild (imec)" userId="971484b4-f2ba-4641-a59c-8da4aded5790" providerId="ADAL" clId="{082DBB2B-FE9D-4087-B9B7-BA8D02216F90}" dt="2023-09-18T13:49:31.607" v="1918" actId="1076"/>
          <ac:picMkLst>
            <pc:docMk/>
            <pc:sldMk cId="46349708" sldId="526"/>
            <ac:picMk id="2052" creationId="{A9C5F039-722C-F435-8AE5-24665746B3DD}"/>
          </ac:picMkLst>
        </pc:picChg>
      </pc:sldChg>
      <pc:sldChg chg="delSp modSp add mod">
        <pc:chgData name="Jessica de Wild (imec)" userId="971484b4-f2ba-4641-a59c-8da4aded5790" providerId="ADAL" clId="{082DBB2B-FE9D-4087-B9B7-BA8D02216F90}" dt="2023-09-18T14:12:43.866" v="2255" actId="20577"/>
        <pc:sldMkLst>
          <pc:docMk/>
          <pc:sldMk cId="329591174" sldId="527"/>
        </pc:sldMkLst>
        <pc:spChg chg="mod">
          <ac:chgData name="Jessica de Wild (imec)" userId="971484b4-f2ba-4641-a59c-8da4aded5790" providerId="ADAL" clId="{082DBB2B-FE9D-4087-B9B7-BA8D02216F90}" dt="2023-09-18T14:12:43.866" v="2255" actId="20577"/>
          <ac:spMkLst>
            <pc:docMk/>
            <pc:sldMk cId="329591174" sldId="527"/>
            <ac:spMk id="3" creationId="{18CC8531-820F-AC9A-4794-B7B89B716A4B}"/>
          </ac:spMkLst>
        </pc:spChg>
        <pc:spChg chg="del">
          <ac:chgData name="Jessica de Wild (imec)" userId="971484b4-f2ba-4641-a59c-8da4aded5790" providerId="ADAL" clId="{082DBB2B-FE9D-4087-B9B7-BA8D02216F90}" dt="2023-09-18T14:11:11.271" v="2122" actId="478"/>
          <ac:spMkLst>
            <pc:docMk/>
            <pc:sldMk cId="329591174" sldId="527"/>
            <ac:spMk id="5" creationId="{64B8E08C-2E59-1056-543F-0FEC30D80A74}"/>
          </ac:spMkLst>
        </pc:spChg>
        <pc:spChg chg="del">
          <ac:chgData name="Jessica de Wild (imec)" userId="971484b4-f2ba-4641-a59c-8da4aded5790" providerId="ADAL" clId="{082DBB2B-FE9D-4087-B9B7-BA8D02216F90}" dt="2023-09-18T14:11:06.850" v="2120" actId="478"/>
          <ac:spMkLst>
            <pc:docMk/>
            <pc:sldMk cId="329591174" sldId="527"/>
            <ac:spMk id="11" creationId="{9F54D51F-5E23-B4EC-5CD4-2E9047CB3155}"/>
          </ac:spMkLst>
        </pc:spChg>
        <pc:spChg chg="del">
          <ac:chgData name="Jessica de Wild (imec)" userId="971484b4-f2ba-4641-a59c-8da4aded5790" providerId="ADAL" clId="{082DBB2B-FE9D-4087-B9B7-BA8D02216F90}" dt="2023-09-18T14:11:06.850" v="2120" actId="478"/>
          <ac:spMkLst>
            <pc:docMk/>
            <pc:sldMk cId="329591174" sldId="527"/>
            <ac:spMk id="12" creationId="{EE1D21A1-A317-671B-7540-679145B40016}"/>
          </ac:spMkLst>
        </pc:spChg>
        <pc:spChg chg="del">
          <ac:chgData name="Jessica de Wild (imec)" userId="971484b4-f2ba-4641-a59c-8da4aded5790" providerId="ADAL" clId="{082DBB2B-FE9D-4087-B9B7-BA8D02216F90}" dt="2023-09-18T14:11:09.427" v="2121" actId="478"/>
          <ac:spMkLst>
            <pc:docMk/>
            <pc:sldMk cId="329591174" sldId="527"/>
            <ac:spMk id="16" creationId="{0BBC11F3-961C-9400-690C-1E1014C438D7}"/>
          </ac:spMkLst>
        </pc:spChg>
        <pc:spChg chg="del">
          <ac:chgData name="Jessica de Wild (imec)" userId="971484b4-f2ba-4641-a59c-8da4aded5790" providerId="ADAL" clId="{082DBB2B-FE9D-4087-B9B7-BA8D02216F90}" dt="2023-09-18T14:11:06.850" v="2120" actId="478"/>
          <ac:spMkLst>
            <pc:docMk/>
            <pc:sldMk cId="329591174" sldId="527"/>
            <ac:spMk id="17" creationId="{8892924C-C57C-E979-D5E7-54245038AE1C}"/>
          </ac:spMkLst>
        </pc:spChg>
        <pc:grpChg chg="del">
          <ac:chgData name="Jessica de Wild (imec)" userId="971484b4-f2ba-4641-a59c-8da4aded5790" providerId="ADAL" clId="{082DBB2B-FE9D-4087-B9B7-BA8D02216F90}" dt="2023-09-18T14:11:06.850" v="2120" actId="478"/>
          <ac:grpSpMkLst>
            <pc:docMk/>
            <pc:sldMk cId="329591174" sldId="527"/>
            <ac:grpSpMk id="9" creationId="{3CACE1B1-1F69-1F94-3938-0F4782B803EB}"/>
          </ac:grpSpMkLst>
        </pc:grpChg>
        <pc:picChg chg="mod">
          <ac:chgData name="Jessica de Wild (imec)" userId="971484b4-f2ba-4641-a59c-8da4aded5790" providerId="ADAL" clId="{082DBB2B-FE9D-4087-B9B7-BA8D02216F90}" dt="2023-09-18T14:11:24.343" v="2125" actId="1076"/>
          <ac:picMkLst>
            <pc:docMk/>
            <pc:sldMk cId="329591174" sldId="527"/>
            <ac:picMk id="1026" creationId="{3C1D6BB3-E30C-E22A-F181-B7ED84F392E7}"/>
          </ac:picMkLst>
        </pc:picChg>
      </pc:sldChg>
      <pc:sldChg chg="delSp add mod">
        <pc:chgData name="Jessica de Wild (imec)" userId="971484b4-f2ba-4641-a59c-8da4aded5790" providerId="ADAL" clId="{082DBB2B-FE9D-4087-B9B7-BA8D02216F90}" dt="2023-09-19T07:46:19.014" v="2612" actId="478"/>
        <pc:sldMkLst>
          <pc:docMk/>
          <pc:sldMk cId="1054368714" sldId="528"/>
        </pc:sldMkLst>
        <pc:spChg chg="del">
          <ac:chgData name="Jessica de Wild (imec)" userId="971484b4-f2ba-4641-a59c-8da4aded5790" providerId="ADAL" clId="{082DBB2B-FE9D-4087-B9B7-BA8D02216F90}" dt="2023-09-19T07:46:19.014" v="2612" actId="478"/>
          <ac:spMkLst>
            <pc:docMk/>
            <pc:sldMk cId="1054368714" sldId="528"/>
            <ac:spMk id="4" creationId="{23DB03C0-17B5-1885-8E30-C06C6D0EEF67}"/>
          </ac:spMkLst>
        </pc:spChg>
        <pc:spChg chg="del">
          <ac:chgData name="Jessica de Wild (imec)" userId="971484b4-f2ba-4641-a59c-8da4aded5790" providerId="ADAL" clId="{082DBB2B-FE9D-4087-B9B7-BA8D02216F90}" dt="2023-09-19T07:46:19.014" v="2612" actId="478"/>
          <ac:spMkLst>
            <pc:docMk/>
            <pc:sldMk cId="1054368714" sldId="528"/>
            <ac:spMk id="5" creationId="{F1C8F104-A56A-4533-B3B9-B096ACB921C7}"/>
          </ac:spMkLst>
        </pc:spChg>
        <pc:spChg chg="del">
          <ac:chgData name="Jessica de Wild (imec)" userId="971484b4-f2ba-4641-a59c-8da4aded5790" providerId="ADAL" clId="{082DBB2B-FE9D-4087-B9B7-BA8D02216F90}" dt="2023-09-19T07:46:19.014" v="2612" actId="478"/>
          <ac:spMkLst>
            <pc:docMk/>
            <pc:sldMk cId="1054368714" sldId="528"/>
            <ac:spMk id="6" creationId="{3C14C20F-497A-18A3-C012-87F2A95F31C6}"/>
          </ac:spMkLst>
        </pc:spChg>
        <pc:spChg chg="del">
          <ac:chgData name="Jessica de Wild (imec)" userId="971484b4-f2ba-4641-a59c-8da4aded5790" providerId="ADAL" clId="{082DBB2B-FE9D-4087-B9B7-BA8D02216F90}" dt="2023-09-19T07:46:19.014" v="2612" actId="478"/>
          <ac:spMkLst>
            <pc:docMk/>
            <pc:sldMk cId="1054368714" sldId="528"/>
            <ac:spMk id="7" creationId="{2A715787-D65E-64EC-3525-CEF2D6BB0D4B}"/>
          </ac:spMkLst>
        </pc:spChg>
        <pc:spChg chg="del">
          <ac:chgData name="Jessica de Wild (imec)" userId="971484b4-f2ba-4641-a59c-8da4aded5790" providerId="ADAL" clId="{082DBB2B-FE9D-4087-B9B7-BA8D02216F90}" dt="2023-09-19T07:46:19.014" v="2612" actId="478"/>
          <ac:spMkLst>
            <pc:docMk/>
            <pc:sldMk cId="1054368714" sldId="528"/>
            <ac:spMk id="8" creationId="{F1391522-5D15-13BD-4483-E3CE44C44F91}"/>
          </ac:spMkLst>
        </pc:spChg>
      </pc:sldChg>
      <pc:sldChg chg="new del">
        <pc:chgData name="Jessica de Wild (imec)" userId="971484b4-f2ba-4641-a59c-8da4aded5790" providerId="ADAL" clId="{082DBB2B-FE9D-4087-B9B7-BA8D02216F90}" dt="2023-09-19T07:58:51.698" v="2950" actId="47"/>
        <pc:sldMkLst>
          <pc:docMk/>
          <pc:sldMk cId="1084342580" sldId="529"/>
        </pc:sldMkLst>
      </pc:sldChg>
      <pc:sldChg chg="addSp delSp modSp new mod">
        <pc:chgData name="Jessica de Wild (imec)" userId="971484b4-f2ba-4641-a59c-8da4aded5790" providerId="ADAL" clId="{082DBB2B-FE9D-4087-B9B7-BA8D02216F90}" dt="2023-09-19T08:04:08.949" v="2994" actId="1076"/>
        <pc:sldMkLst>
          <pc:docMk/>
          <pc:sldMk cId="4151686985" sldId="529"/>
        </pc:sldMkLst>
        <pc:spChg chg="del">
          <ac:chgData name="Jessica de Wild (imec)" userId="971484b4-f2ba-4641-a59c-8da4aded5790" providerId="ADAL" clId="{082DBB2B-FE9D-4087-B9B7-BA8D02216F90}" dt="2023-09-19T08:00:39.956" v="2954" actId="478"/>
          <ac:spMkLst>
            <pc:docMk/>
            <pc:sldMk cId="4151686985" sldId="529"/>
            <ac:spMk id="2" creationId="{C7389E51-3423-700C-3397-C26E0B613C52}"/>
          </ac:spMkLst>
        </pc:spChg>
        <pc:spChg chg="del">
          <ac:chgData name="Jessica de Wild (imec)" userId="971484b4-f2ba-4641-a59c-8da4aded5790" providerId="ADAL" clId="{082DBB2B-FE9D-4087-B9B7-BA8D02216F90}" dt="2023-09-19T08:00:42.800" v="2955" actId="478"/>
          <ac:spMkLst>
            <pc:docMk/>
            <pc:sldMk cId="4151686985" sldId="529"/>
            <ac:spMk id="3" creationId="{7534EAA8-C6E2-9651-89D5-21B6A034E8C6}"/>
          </ac:spMkLst>
        </pc:spChg>
        <pc:spChg chg="add mod">
          <ac:chgData name="Jessica de Wild (imec)" userId="971484b4-f2ba-4641-a59c-8da4aded5790" providerId="ADAL" clId="{082DBB2B-FE9D-4087-B9B7-BA8D02216F90}" dt="2023-09-19T08:00:43.548" v="2956"/>
          <ac:spMkLst>
            <pc:docMk/>
            <pc:sldMk cId="4151686985" sldId="529"/>
            <ac:spMk id="4" creationId="{9F9003BC-F53B-0EAC-FD71-AA75AAA72092}"/>
          </ac:spMkLst>
        </pc:spChg>
        <pc:spChg chg="add mod">
          <ac:chgData name="Jessica de Wild (imec)" userId="971484b4-f2ba-4641-a59c-8da4aded5790" providerId="ADAL" clId="{082DBB2B-FE9D-4087-B9B7-BA8D02216F90}" dt="2023-09-19T08:01:16.056" v="2964" actId="20577"/>
          <ac:spMkLst>
            <pc:docMk/>
            <pc:sldMk cId="4151686985" sldId="529"/>
            <ac:spMk id="5" creationId="{DAB4004B-A55C-07EA-F4A6-938EB88592F8}"/>
          </ac:spMkLst>
        </pc:spChg>
        <pc:picChg chg="add mod">
          <ac:chgData name="Jessica de Wild (imec)" userId="971484b4-f2ba-4641-a59c-8da4aded5790" providerId="ADAL" clId="{082DBB2B-FE9D-4087-B9B7-BA8D02216F90}" dt="2023-09-19T08:04:08.949" v="2994" actId="1076"/>
          <ac:picMkLst>
            <pc:docMk/>
            <pc:sldMk cId="4151686985" sldId="529"/>
            <ac:picMk id="1026" creationId="{1A12D2DE-AD84-1991-3964-80ADAC7803BA}"/>
          </ac:picMkLst>
        </pc:picChg>
        <pc:picChg chg="add del mod">
          <ac:chgData name="Jessica de Wild (imec)" userId="971484b4-f2ba-4641-a59c-8da4aded5790" providerId="ADAL" clId="{082DBB2B-FE9D-4087-B9B7-BA8D02216F90}" dt="2023-09-19T08:02:14.430" v="2973" actId="478"/>
          <ac:picMkLst>
            <pc:docMk/>
            <pc:sldMk cId="4151686985" sldId="529"/>
            <ac:picMk id="1028" creationId="{BF92A6AE-5C1A-4CBD-10AC-A0F8CB822C30}"/>
          </ac:picMkLst>
        </pc:picChg>
        <pc:picChg chg="add mod">
          <ac:chgData name="Jessica de Wild (imec)" userId="971484b4-f2ba-4641-a59c-8da4aded5790" providerId="ADAL" clId="{082DBB2B-FE9D-4087-B9B7-BA8D02216F90}" dt="2023-09-19T08:04:07.714" v="2993" actId="1076"/>
          <ac:picMkLst>
            <pc:docMk/>
            <pc:sldMk cId="4151686985" sldId="529"/>
            <ac:picMk id="1030" creationId="{A04E36C9-4730-204F-CD83-2060919F1EB2}"/>
          </ac:picMkLst>
        </pc:picChg>
        <pc:picChg chg="add mod">
          <ac:chgData name="Jessica de Wild (imec)" userId="971484b4-f2ba-4641-a59c-8da4aded5790" providerId="ADAL" clId="{082DBB2B-FE9D-4087-B9B7-BA8D02216F90}" dt="2023-09-19T08:04:06.277" v="2992" actId="1076"/>
          <ac:picMkLst>
            <pc:docMk/>
            <pc:sldMk cId="4151686985" sldId="529"/>
            <ac:picMk id="1032" creationId="{A5C116F7-41B1-CF90-C644-78815C8C38E6}"/>
          </ac:picMkLst>
        </pc:picChg>
      </pc:sldChg>
      <pc:sldChg chg="addSp modSp new mod modAnim">
        <pc:chgData name="Jessica de Wild (imec)" userId="971484b4-f2ba-4641-a59c-8da4aded5790" providerId="ADAL" clId="{082DBB2B-FE9D-4087-B9B7-BA8D02216F90}" dt="2023-09-19T08:06:17.569" v="3238" actId="1076"/>
        <pc:sldMkLst>
          <pc:docMk/>
          <pc:sldMk cId="3519845066" sldId="530"/>
        </pc:sldMkLst>
        <pc:spChg chg="mod">
          <ac:chgData name="Jessica de Wild (imec)" userId="971484b4-f2ba-4641-a59c-8da4aded5790" providerId="ADAL" clId="{082DBB2B-FE9D-4087-B9B7-BA8D02216F90}" dt="2023-09-19T08:04:38.579" v="3005" actId="20577"/>
          <ac:spMkLst>
            <pc:docMk/>
            <pc:sldMk cId="3519845066" sldId="530"/>
            <ac:spMk id="2" creationId="{2D58D1A6-7CC3-C91C-EF09-363C5B699827}"/>
          </ac:spMkLst>
        </pc:spChg>
        <pc:spChg chg="mod">
          <ac:chgData name="Jessica de Wild (imec)" userId="971484b4-f2ba-4641-a59c-8da4aded5790" providerId="ADAL" clId="{082DBB2B-FE9D-4087-B9B7-BA8D02216F90}" dt="2023-09-19T08:05:23.250" v="3105" actId="20577"/>
          <ac:spMkLst>
            <pc:docMk/>
            <pc:sldMk cId="3519845066" sldId="530"/>
            <ac:spMk id="3" creationId="{509FF090-8D14-C664-0CA4-16E6CA223DC9}"/>
          </ac:spMkLst>
        </pc:spChg>
        <pc:spChg chg="add mod">
          <ac:chgData name="Jessica de Wild (imec)" userId="971484b4-f2ba-4641-a59c-8da4aded5790" providerId="ADAL" clId="{082DBB2B-FE9D-4087-B9B7-BA8D02216F90}" dt="2023-09-19T08:04:56.848" v="3006"/>
          <ac:spMkLst>
            <pc:docMk/>
            <pc:sldMk cId="3519845066" sldId="530"/>
            <ac:spMk id="4" creationId="{C9B5F671-B369-7CDE-8A02-F02D9D39ECE4}"/>
          </ac:spMkLst>
        </pc:spChg>
        <pc:spChg chg="add mod">
          <ac:chgData name="Jessica de Wild (imec)" userId="971484b4-f2ba-4641-a59c-8da4aded5790" providerId="ADAL" clId="{082DBB2B-FE9D-4087-B9B7-BA8D02216F90}" dt="2023-09-19T08:04:56.848" v="3006"/>
          <ac:spMkLst>
            <pc:docMk/>
            <pc:sldMk cId="3519845066" sldId="530"/>
            <ac:spMk id="8" creationId="{256867D1-5ED0-9F31-AAE0-ECBB9971B508}"/>
          </ac:spMkLst>
        </pc:spChg>
        <pc:spChg chg="add mod">
          <ac:chgData name="Jessica de Wild (imec)" userId="971484b4-f2ba-4641-a59c-8da4aded5790" providerId="ADAL" clId="{082DBB2B-FE9D-4087-B9B7-BA8D02216F90}" dt="2023-09-19T08:04:56.848" v="3006"/>
          <ac:spMkLst>
            <pc:docMk/>
            <pc:sldMk cId="3519845066" sldId="530"/>
            <ac:spMk id="9" creationId="{5AFDD333-F721-C843-FC37-1F10CA5323BE}"/>
          </ac:spMkLst>
        </pc:spChg>
        <pc:spChg chg="add mod">
          <ac:chgData name="Jessica de Wild (imec)" userId="971484b4-f2ba-4641-a59c-8da4aded5790" providerId="ADAL" clId="{082DBB2B-FE9D-4087-B9B7-BA8D02216F90}" dt="2023-09-19T08:04:56.848" v="3006"/>
          <ac:spMkLst>
            <pc:docMk/>
            <pc:sldMk cId="3519845066" sldId="530"/>
            <ac:spMk id="10" creationId="{C3BFCA98-40BE-F0CB-B998-6F5BC1A077EE}"/>
          </ac:spMkLst>
        </pc:spChg>
        <pc:spChg chg="add mod">
          <ac:chgData name="Jessica de Wild (imec)" userId="971484b4-f2ba-4641-a59c-8da4aded5790" providerId="ADAL" clId="{082DBB2B-FE9D-4087-B9B7-BA8D02216F90}" dt="2023-09-19T08:04:56.848" v="3006"/>
          <ac:spMkLst>
            <pc:docMk/>
            <pc:sldMk cId="3519845066" sldId="530"/>
            <ac:spMk id="11" creationId="{BF76B386-EAD0-AD78-8DE3-62037709C18F}"/>
          </ac:spMkLst>
        </pc:spChg>
        <pc:spChg chg="add mod">
          <ac:chgData name="Jessica de Wild (imec)" userId="971484b4-f2ba-4641-a59c-8da4aded5790" providerId="ADAL" clId="{082DBB2B-FE9D-4087-B9B7-BA8D02216F90}" dt="2023-09-19T08:05:49.351" v="3171" actId="1037"/>
          <ac:spMkLst>
            <pc:docMk/>
            <pc:sldMk cId="3519845066" sldId="530"/>
            <ac:spMk id="14" creationId="{68CE9828-2E02-6805-A236-60C147059080}"/>
          </ac:spMkLst>
        </pc:spChg>
        <pc:spChg chg="add mod">
          <ac:chgData name="Jessica de Wild (imec)" userId="971484b4-f2ba-4641-a59c-8da4aded5790" providerId="ADAL" clId="{082DBB2B-FE9D-4087-B9B7-BA8D02216F90}" dt="2023-09-19T08:05:49.351" v="3171" actId="1037"/>
          <ac:spMkLst>
            <pc:docMk/>
            <pc:sldMk cId="3519845066" sldId="530"/>
            <ac:spMk id="19" creationId="{28DCFD51-FE8E-0509-6C9F-82481647B2ED}"/>
          </ac:spMkLst>
        </pc:spChg>
        <pc:spChg chg="add mod">
          <ac:chgData name="Jessica de Wild (imec)" userId="971484b4-f2ba-4641-a59c-8da4aded5790" providerId="ADAL" clId="{082DBB2B-FE9D-4087-B9B7-BA8D02216F90}" dt="2023-09-19T08:05:49.351" v="3171" actId="1037"/>
          <ac:spMkLst>
            <pc:docMk/>
            <pc:sldMk cId="3519845066" sldId="530"/>
            <ac:spMk id="20" creationId="{7A8140F6-1C26-8F4B-EF66-87A57D1499B0}"/>
          </ac:spMkLst>
        </pc:spChg>
        <pc:spChg chg="add mod">
          <ac:chgData name="Jessica de Wild (imec)" userId="971484b4-f2ba-4641-a59c-8da4aded5790" providerId="ADAL" clId="{082DBB2B-FE9D-4087-B9B7-BA8D02216F90}" dt="2023-09-19T08:06:17.569" v="3238" actId="1076"/>
          <ac:spMkLst>
            <pc:docMk/>
            <pc:sldMk cId="3519845066" sldId="530"/>
            <ac:spMk id="23" creationId="{3543B4A5-095C-510C-9BDD-90A6556718BD}"/>
          </ac:spMkLst>
        </pc:spChg>
        <pc:spChg chg="add mod">
          <ac:chgData name="Jessica de Wild (imec)" userId="971484b4-f2ba-4641-a59c-8da4aded5790" providerId="ADAL" clId="{082DBB2B-FE9D-4087-B9B7-BA8D02216F90}" dt="2023-09-19T08:06:13.844" v="3237" actId="1076"/>
          <ac:spMkLst>
            <pc:docMk/>
            <pc:sldMk cId="3519845066" sldId="530"/>
            <ac:spMk id="25" creationId="{FBF8E5F5-65F2-B54E-83E6-4CFF47C0335F}"/>
          </ac:spMkLst>
        </pc:spChg>
        <pc:cxnChg chg="add mod">
          <ac:chgData name="Jessica de Wild (imec)" userId="971484b4-f2ba-4641-a59c-8da4aded5790" providerId="ADAL" clId="{082DBB2B-FE9D-4087-B9B7-BA8D02216F90}" dt="2023-09-19T08:04:56.848" v="3006"/>
          <ac:cxnSpMkLst>
            <pc:docMk/>
            <pc:sldMk cId="3519845066" sldId="530"/>
            <ac:cxnSpMk id="5" creationId="{5F65382A-C42B-C2DF-4603-9D3617F86493}"/>
          </ac:cxnSpMkLst>
        </pc:cxnChg>
        <pc:cxnChg chg="add mod">
          <ac:chgData name="Jessica de Wild (imec)" userId="971484b4-f2ba-4641-a59c-8da4aded5790" providerId="ADAL" clId="{082DBB2B-FE9D-4087-B9B7-BA8D02216F90}" dt="2023-09-19T08:04:56.848" v="3006"/>
          <ac:cxnSpMkLst>
            <pc:docMk/>
            <pc:sldMk cId="3519845066" sldId="530"/>
            <ac:cxnSpMk id="6" creationId="{1E47CFED-6AF6-AA4C-2219-456FE95E31F0}"/>
          </ac:cxnSpMkLst>
        </pc:cxnChg>
        <pc:cxnChg chg="add mod">
          <ac:chgData name="Jessica de Wild (imec)" userId="971484b4-f2ba-4641-a59c-8da4aded5790" providerId="ADAL" clId="{082DBB2B-FE9D-4087-B9B7-BA8D02216F90}" dt="2023-09-19T08:04:56.848" v="3006"/>
          <ac:cxnSpMkLst>
            <pc:docMk/>
            <pc:sldMk cId="3519845066" sldId="530"/>
            <ac:cxnSpMk id="7" creationId="{F2895BB3-AC6E-74C2-923C-07807DBA396C}"/>
          </ac:cxnSpMkLst>
        </pc:cxnChg>
        <pc:cxnChg chg="add mod">
          <ac:chgData name="Jessica de Wild (imec)" userId="971484b4-f2ba-4641-a59c-8da4aded5790" providerId="ADAL" clId="{082DBB2B-FE9D-4087-B9B7-BA8D02216F90}" dt="2023-09-19T08:04:56.848" v="3006"/>
          <ac:cxnSpMkLst>
            <pc:docMk/>
            <pc:sldMk cId="3519845066" sldId="530"/>
            <ac:cxnSpMk id="12" creationId="{72815352-B2F8-276A-9598-CA4018406CB6}"/>
          </ac:cxnSpMkLst>
        </pc:cxnChg>
        <pc:cxnChg chg="add mod">
          <ac:chgData name="Jessica de Wild (imec)" userId="971484b4-f2ba-4641-a59c-8da4aded5790" providerId="ADAL" clId="{082DBB2B-FE9D-4087-B9B7-BA8D02216F90}" dt="2023-09-19T08:04:56.848" v="3006"/>
          <ac:cxnSpMkLst>
            <pc:docMk/>
            <pc:sldMk cId="3519845066" sldId="530"/>
            <ac:cxnSpMk id="13" creationId="{03239E94-A94D-7143-ABAA-D463AAA8DA5F}"/>
          </ac:cxnSpMkLst>
        </pc:cxnChg>
        <pc:cxnChg chg="add mod">
          <ac:chgData name="Jessica de Wild (imec)" userId="971484b4-f2ba-4641-a59c-8da4aded5790" providerId="ADAL" clId="{082DBB2B-FE9D-4087-B9B7-BA8D02216F90}" dt="2023-09-19T08:05:49.351" v="3171" actId="1037"/>
          <ac:cxnSpMkLst>
            <pc:docMk/>
            <pc:sldMk cId="3519845066" sldId="530"/>
            <ac:cxnSpMk id="15" creationId="{F2BF9520-66D6-1930-ADDC-74424637B4F5}"/>
          </ac:cxnSpMkLst>
        </pc:cxnChg>
        <pc:cxnChg chg="add mod">
          <ac:chgData name="Jessica de Wild (imec)" userId="971484b4-f2ba-4641-a59c-8da4aded5790" providerId="ADAL" clId="{082DBB2B-FE9D-4087-B9B7-BA8D02216F90}" dt="2023-09-19T08:05:49.351" v="3171" actId="1037"/>
          <ac:cxnSpMkLst>
            <pc:docMk/>
            <pc:sldMk cId="3519845066" sldId="530"/>
            <ac:cxnSpMk id="16" creationId="{8DB80CB8-9DD0-8004-E241-091A01D15F3B}"/>
          </ac:cxnSpMkLst>
        </pc:cxnChg>
        <pc:cxnChg chg="add mod">
          <ac:chgData name="Jessica de Wild (imec)" userId="971484b4-f2ba-4641-a59c-8da4aded5790" providerId="ADAL" clId="{082DBB2B-FE9D-4087-B9B7-BA8D02216F90}" dt="2023-09-19T08:05:49.351" v="3171" actId="1037"/>
          <ac:cxnSpMkLst>
            <pc:docMk/>
            <pc:sldMk cId="3519845066" sldId="530"/>
            <ac:cxnSpMk id="17" creationId="{80C0BB1B-C542-79AC-FD41-E149C33D3E60}"/>
          </ac:cxnSpMkLst>
        </pc:cxnChg>
        <pc:cxnChg chg="add mod">
          <ac:chgData name="Jessica de Wild (imec)" userId="971484b4-f2ba-4641-a59c-8da4aded5790" providerId="ADAL" clId="{082DBB2B-FE9D-4087-B9B7-BA8D02216F90}" dt="2023-09-19T08:05:49.351" v="3171" actId="1037"/>
          <ac:cxnSpMkLst>
            <pc:docMk/>
            <pc:sldMk cId="3519845066" sldId="530"/>
            <ac:cxnSpMk id="18" creationId="{E6029EC1-6F7B-738D-E096-2F0AE37C3D25}"/>
          </ac:cxnSpMkLst>
        </pc:cxnChg>
        <pc:cxnChg chg="add mod">
          <ac:chgData name="Jessica de Wild (imec)" userId="971484b4-f2ba-4641-a59c-8da4aded5790" providerId="ADAL" clId="{082DBB2B-FE9D-4087-B9B7-BA8D02216F90}" dt="2023-09-19T08:05:49.351" v="3171" actId="1037"/>
          <ac:cxnSpMkLst>
            <pc:docMk/>
            <pc:sldMk cId="3519845066" sldId="530"/>
            <ac:cxnSpMk id="21" creationId="{379019F8-9041-1746-B328-4F2442037186}"/>
          </ac:cxnSpMkLst>
        </pc:cxnChg>
        <pc:cxnChg chg="add mod">
          <ac:chgData name="Jessica de Wild (imec)" userId="971484b4-f2ba-4641-a59c-8da4aded5790" providerId="ADAL" clId="{082DBB2B-FE9D-4087-B9B7-BA8D02216F90}" dt="2023-09-19T08:05:57.076" v="3173" actId="1076"/>
          <ac:cxnSpMkLst>
            <pc:docMk/>
            <pc:sldMk cId="3519845066" sldId="530"/>
            <ac:cxnSpMk id="22" creationId="{678428DB-7B0B-F751-E3DD-2B21BDBACA22}"/>
          </ac:cxnSpMkLst>
        </pc:cxnChg>
        <pc:cxnChg chg="add mod">
          <ac:chgData name="Jessica de Wild (imec)" userId="971484b4-f2ba-4641-a59c-8da4aded5790" providerId="ADAL" clId="{082DBB2B-FE9D-4087-B9B7-BA8D02216F90}" dt="2023-09-19T08:06:08.188" v="3236" actId="1038"/>
          <ac:cxnSpMkLst>
            <pc:docMk/>
            <pc:sldMk cId="3519845066" sldId="530"/>
            <ac:cxnSpMk id="24" creationId="{95043354-99E2-CE41-3C1B-07176574804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4D8A6-E91F-2349-9524-29B4C5A5DC24}" type="datetimeFigureOut">
              <a:rPr lang="nl-NL" smtClean="0"/>
              <a:t>19-9-2023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1A2C-3C7C-D545-A329-5793AF5DBC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2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38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401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59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391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296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foto-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/>
          <a:stretch/>
        </p:blipFill>
        <p:spPr>
          <a:xfrm>
            <a:off x="0" y="0"/>
            <a:ext cx="9144000" cy="3870745"/>
          </a:xfrm>
          <a:prstGeom prst="rect">
            <a:avLst/>
          </a:prstGeom>
        </p:spPr>
      </p:pic>
      <p:pic>
        <p:nvPicPr>
          <p:cNvPr id="14" name="Afbeelding 13" descr="logo-slide-titel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53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4293096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41122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82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-slid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8869680" cy="6687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49844"/>
          </a:xfrm>
          <a:ln>
            <a:noFill/>
          </a:ln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4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20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79512" y="638132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6559652E-C199-334F-9320-471B095246A8}" type="datetime1">
              <a:rPr lang="nl-BE"/>
              <a:pPr/>
              <a:t>19/09/2023</a:t>
            </a:fld>
            <a:endParaRPr lang="nl-BE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446449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82916"/>
            <a:ext cx="752475" cy="365125"/>
          </a:xfrm>
        </p:spPr>
        <p:txBody>
          <a:bodyPr/>
          <a:lstStyle>
            <a:lvl1pPr>
              <a:defRPr/>
            </a:lvl1pPr>
          </a:lstStyle>
          <a:p>
            <a:fld id="{BBB2625E-E22D-324D-B6D3-F6234E5E9FE9}" type="slidenum">
              <a:rPr lang="nl-BE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664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logo-slide-titel-wi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4468"/>
            <a:ext cx="8640960" cy="640267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Ondertitel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29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C988CC6-97EB-4A45-9195-47EF7C52919D}" type="datetime1">
              <a:rPr lang="nl-BE"/>
              <a:pPr/>
              <a:t>19/09/2023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476D89C-E8B9-AE4E-B6DF-5DF853DAFA02}" type="slidenum">
              <a:rPr lang="nl-BE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.fraunhofer.de/en/what-is-nanotechnology/introduction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veducation.org/pvcdrom/design-of-silicon-cells/surface-texturin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Micro- en </a:t>
            </a:r>
            <a:r>
              <a:rPr lang="nl-NL" dirty="0" err="1"/>
              <a:t>nanotechnology</a:t>
            </a:r>
            <a:endParaRPr lang="nl-NL" dirty="0"/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Lecture</a:t>
            </a:r>
            <a:r>
              <a:rPr lang="nl-NL" dirty="0"/>
              <a:t> 1 </a:t>
            </a:r>
            <a:r>
              <a:rPr lang="nl-NL" dirty="0" err="1"/>
              <a:t>by</a:t>
            </a:r>
            <a:r>
              <a:rPr lang="nl-NL" dirty="0"/>
              <a:t> Jessica de Wild</a:t>
            </a:r>
          </a:p>
        </p:txBody>
      </p:sp>
      <p:pic>
        <p:nvPicPr>
          <p:cNvPr id="6" name="Content Placeholder 3" descr="Logo&#10;&#10;Description automatically generated with low confidence">
            <a:extLst>
              <a:ext uri="{FF2B5EF4-FFF2-40B4-BE49-F238E27FC236}">
                <a16:creationId xmlns:a16="http://schemas.microsoft.com/office/drawing/2014/main" id="{CF3889EB-4D13-4078-8D27-267E2733F0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8858" y="5877272"/>
            <a:ext cx="221563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7160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3586-A7C7-4465-121F-4F8695A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C7BB-069A-DD00-9ED0-8CCC442A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Solar spectrum</a:t>
            </a:r>
          </a:p>
          <a:p>
            <a:pPr lvl="1"/>
            <a:r>
              <a:rPr lang="en-US" sz="2000" dirty="0"/>
              <a:t>Solar radiation can be described by black body radiation of 5250 ˚C</a:t>
            </a:r>
          </a:p>
          <a:p>
            <a:pPr lvl="1"/>
            <a:r>
              <a:rPr lang="en-US" sz="2000" dirty="0"/>
              <a:t>On earth, part of radiation is absorbed by the atmosphere</a:t>
            </a:r>
          </a:p>
          <a:p>
            <a:pPr lvl="1"/>
            <a:endParaRPr lang="en-GB" sz="2000" dirty="0"/>
          </a:p>
        </p:txBody>
      </p:sp>
      <p:pic>
        <p:nvPicPr>
          <p:cNvPr id="7170" name="Picture 2" descr="6.4 The Solar Spectrum | METEO 300: Fundamentals of Atmospheric Science">
            <a:extLst>
              <a:ext uri="{FF2B5EF4-FFF2-40B4-BE49-F238E27FC236}">
                <a16:creationId xmlns:a16="http://schemas.microsoft.com/office/drawing/2014/main" id="{CE3D3220-CEA0-4166-4E2F-D1DEA190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69004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772EC-9C00-04ED-F987-AFF2CD6F95DB}"/>
              </a:ext>
            </a:extLst>
          </p:cNvPr>
          <p:cNvSpPr txBox="1"/>
          <p:nvPr/>
        </p:nvSpPr>
        <p:spPr>
          <a:xfrm>
            <a:off x="1259632" y="6326604"/>
            <a:ext cx="6534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https://www.e-education.psu.edu/meteo300/node/683</a:t>
            </a:r>
          </a:p>
        </p:txBody>
      </p:sp>
    </p:spTree>
    <p:extLst>
      <p:ext uri="{BB962C8B-B14F-4D97-AF65-F5344CB8AC3E}">
        <p14:creationId xmlns:p14="http://schemas.microsoft.com/office/powerpoint/2010/main" val="192396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3586-A7C7-4465-121F-4F8695A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C7BB-069A-DD00-9ED0-8CCC442A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Solar spectrum</a:t>
            </a:r>
          </a:p>
          <a:p>
            <a:pPr lvl="1"/>
            <a:r>
              <a:rPr lang="en-US" sz="2000" dirty="0"/>
              <a:t>Wavelength vs energy scale</a:t>
            </a:r>
          </a:p>
          <a:p>
            <a:pPr lvl="1"/>
            <a:endParaRPr lang="en-GB" sz="2000" dirty="0"/>
          </a:p>
        </p:txBody>
      </p:sp>
      <p:pic>
        <p:nvPicPr>
          <p:cNvPr id="3074" name="Picture 2" descr="The extraterrestrial (AM0) solar spectrum">
            <a:extLst>
              <a:ext uri="{FF2B5EF4-FFF2-40B4-BE49-F238E27FC236}">
                <a16:creationId xmlns:a16="http://schemas.microsoft.com/office/drawing/2014/main" id="{9A09A207-2395-9018-EA1C-6EA5D3C9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19717"/>
            <a:ext cx="7229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6C34DA-06BF-8E3E-2390-287477DD62AA}"/>
                  </a:ext>
                </a:extLst>
              </p:cNvPr>
              <p:cNvSpPr txBox="1"/>
              <p:nvPr/>
            </p:nvSpPr>
            <p:spPr>
              <a:xfrm>
                <a:off x="1115616" y="1750894"/>
                <a:ext cx="24559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𝑃h𝑜𝑡𝑜𝑛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):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6C34DA-06BF-8E3E-2390-287477DD6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750894"/>
                <a:ext cx="2455929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99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3125-10B2-F32B-DEDC-D0492811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Light-matter interaction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C565-EDEB-1F97-2CFF-906D85B8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Solid materials:</a:t>
            </a:r>
          </a:p>
          <a:p>
            <a:pPr lvl="1"/>
            <a:r>
              <a:rPr lang="en-US" sz="2000" dirty="0"/>
              <a:t>Metals, insulators, semi-conductors </a:t>
            </a:r>
            <a:r>
              <a:rPr lang="en-US" sz="2000" dirty="0">
                <a:sym typeface="Wingdings" panose="05000000000000000000" pitchFamily="2" charset="2"/>
              </a:rPr>
              <a:t> properties of electrical conductivity</a:t>
            </a:r>
            <a:endParaRPr lang="en-US" sz="2000" dirty="0"/>
          </a:p>
          <a:p>
            <a:r>
              <a:rPr lang="en-US" sz="2400" dirty="0"/>
              <a:t>Scaling:</a:t>
            </a:r>
          </a:p>
          <a:p>
            <a:pPr lvl="1"/>
            <a:r>
              <a:rPr lang="en-US" sz="2000" dirty="0"/>
              <a:t>Dimensions of material is much larger, smaller or similar to the wavelength of light</a:t>
            </a:r>
            <a:endParaRPr lang="en-GB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34DB24-86C2-02AD-47B5-A0D4C4AD231E}"/>
              </a:ext>
            </a:extLst>
          </p:cNvPr>
          <p:cNvGrpSpPr/>
          <p:nvPr/>
        </p:nvGrpSpPr>
        <p:grpSpPr>
          <a:xfrm>
            <a:off x="945155" y="3284984"/>
            <a:ext cx="6795197" cy="2850041"/>
            <a:chOff x="945155" y="3284984"/>
            <a:chExt cx="6795197" cy="28500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1630CA-C724-5216-B5B6-3D13450F1829}"/>
                </a:ext>
              </a:extLst>
            </p:cNvPr>
            <p:cNvSpPr/>
            <p:nvPr/>
          </p:nvSpPr>
          <p:spPr>
            <a:xfrm>
              <a:off x="3753466" y="4824206"/>
              <a:ext cx="576065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08E570-6EAE-BEC3-4C99-4375A19739C0}"/>
                </a:ext>
              </a:extLst>
            </p:cNvPr>
            <p:cNvSpPr/>
            <p:nvPr/>
          </p:nvSpPr>
          <p:spPr>
            <a:xfrm>
              <a:off x="1029356" y="3879489"/>
              <a:ext cx="1749094" cy="769996"/>
            </a:xfrm>
            <a:custGeom>
              <a:avLst/>
              <a:gdLst>
                <a:gd name="connsiteX0" fmla="*/ 47043 w 1749094"/>
                <a:gd name="connsiteY0" fmla="*/ 724634 h 769996"/>
                <a:gd name="connsiteX1" fmla="*/ 47043 w 1749094"/>
                <a:gd name="connsiteY1" fmla="*/ 670314 h 769996"/>
                <a:gd name="connsiteX2" fmla="*/ 535930 w 1749094"/>
                <a:gd name="connsiteY2" fmla="*/ 357 h 769996"/>
                <a:gd name="connsiteX3" fmla="*/ 925229 w 1749094"/>
                <a:gd name="connsiteY3" fmla="*/ 769902 h 769996"/>
                <a:gd name="connsiteX4" fmla="*/ 1314528 w 1749094"/>
                <a:gd name="connsiteY4" fmla="*/ 54678 h 769996"/>
                <a:gd name="connsiteX5" fmla="*/ 1631399 w 1749094"/>
                <a:gd name="connsiteY5" fmla="*/ 308175 h 769996"/>
                <a:gd name="connsiteX6" fmla="*/ 1749094 w 1749094"/>
                <a:gd name="connsiteY6" fmla="*/ 317229 h 76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094" h="769996">
                  <a:moveTo>
                    <a:pt x="47043" y="724634"/>
                  </a:moveTo>
                  <a:cubicBezTo>
                    <a:pt x="6302" y="757830"/>
                    <a:pt x="-34438" y="791027"/>
                    <a:pt x="47043" y="670314"/>
                  </a:cubicBezTo>
                  <a:cubicBezTo>
                    <a:pt x="128524" y="549601"/>
                    <a:pt x="389566" y="-16241"/>
                    <a:pt x="535930" y="357"/>
                  </a:cubicBezTo>
                  <a:cubicBezTo>
                    <a:pt x="682294" y="16955"/>
                    <a:pt x="795463" y="760849"/>
                    <a:pt x="925229" y="769902"/>
                  </a:cubicBezTo>
                  <a:cubicBezTo>
                    <a:pt x="1054995" y="778956"/>
                    <a:pt x="1196833" y="131632"/>
                    <a:pt x="1314528" y="54678"/>
                  </a:cubicBezTo>
                  <a:cubicBezTo>
                    <a:pt x="1432223" y="-22276"/>
                    <a:pt x="1558971" y="264416"/>
                    <a:pt x="1631399" y="308175"/>
                  </a:cubicBezTo>
                  <a:cubicBezTo>
                    <a:pt x="1703827" y="351933"/>
                    <a:pt x="1726460" y="334581"/>
                    <a:pt x="1749094" y="317229"/>
                  </a:cubicBezTo>
                </a:path>
              </a:pathLst>
            </a:custGeom>
            <a:ln w="25400">
              <a:solidFill>
                <a:srgbClr val="00B050"/>
              </a:solidFill>
              <a:headEnd type="none"/>
              <a:tailEnd type="triangle" w="lg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3A2B2D-2FC7-1AD1-4784-41D88828D4B0}"/>
                </a:ext>
              </a:extLst>
            </p:cNvPr>
            <p:cNvSpPr txBox="1"/>
            <p:nvPr/>
          </p:nvSpPr>
          <p:spPr>
            <a:xfrm>
              <a:off x="945155" y="4905581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Wavelength </a:t>
              </a:r>
              <a:r>
                <a:rPr lang="el-GR" dirty="0"/>
                <a:t>λ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2F6E82-142E-4C8A-EDE8-76DFF64796E2}"/>
                </a:ext>
              </a:extLst>
            </p:cNvPr>
            <p:cNvSpPr txBox="1"/>
            <p:nvPr/>
          </p:nvSpPr>
          <p:spPr>
            <a:xfrm>
              <a:off x="3125124" y="5488694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Particle size with circumference 2</a:t>
              </a:r>
              <a:r>
                <a:rPr lang="el-GR" dirty="0"/>
                <a:t>π</a:t>
              </a:r>
              <a:r>
                <a:rPr lang="en-US" dirty="0"/>
                <a:t>r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CE1DE1-A28B-229F-B50C-6E23AC98B5E9}"/>
                </a:ext>
              </a:extLst>
            </p:cNvPr>
            <p:cNvSpPr txBox="1"/>
            <p:nvPr/>
          </p:nvSpPr>
          <p:spPr>
            <a:xfrm>
              <a:off x="3131840" y="4045469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Thin film with thickness t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D5503F-7D0A-DBAF-6D52-8061144B8D60}"/>
                </a:ext>
              </a:extLst>
            </p:cNvPr>
            <p:cNvSpPr/>
            <p:nvPr/>
          </p:nvSpPr>
          <p:spPr>
            <a:xfrm>
              <a:off x="3897483" y="3284984"/>
              <a:ext cx="288032" cy="7787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987870-DF14-CB7F-DA94-567CC4AD63CA}"/>
                </a:ext>
              </a:extLst>
            </p:cNvPr>
            <p:cNvSpPr txBox="1"/>
            <p:nvPr/>
          </p:nvSpPr>
          <p:spPr>
            <a:xfrm>
              <a:off x="5796136" y="4063721"/>
              <a:ext cx="19442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t, r &lt;&lt; </a:t>
              </a:r>
              <a:r>
                <a:rPr lang="el-GR" dirty="0"/>
                <a:t>λ</a:t>
              </a:r>
              <a:endParaRPr lang="en-US" dirty="0"/>
            </a:p>
            <a:p>
              <a:r>
                <a:rPr lang="en-US" dirty="0"/>
                <a:t>t, r ~ </a:t>
              </a:r>
              <a:r>
                <a:rPr lang="el-GR" dirty="0"/>
                <a:t>λ</a:t>
              </a:r>
              <a:endParaRPr lang="en-US" dirty="0"/>
            </a:p>
            <a:p>
              <a:r>
                <a:rPr lang="en-US" dirty="0"/>
                <a:t>t, r &gt;&gt; </a:t>
              </a:r>
              <a:r>
                <a:rPr lang="el-GR" dirty="0"/>
                <a:t>λ</a:t>
              </a:r>
              <a:r>
                <a:rPr lang="en-US" dirty="0"/>
                <a:t>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52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A4EC-AEDB-A02C-AF3A-901E9A70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materials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4547-EB52-4DE2-3553-5A3FB122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/>
          <a:p>
            <a:r>
              <a:rPr lang="en-US" sz="2400" dirty="0"/>
              <a:t>Conductivity</a:t>
            </a:r>
          </a:p>
          <a:p>
            <a:pPr lvl="1"/>
            <a:r>
              <a:rPr lang="en-US" sz="2000" dirty="0"/>
              <a:t>Free electrons in a material conduct electricity</a:t>
            </a:r>
          </a:p>
          <a:p>
            <a:pPr lvl="1"/>
            <a:r>
              <a:rPr lang="en-US" sz="2000" dirty="0"/>
              <a:t>Materials consist of valence electrons that can contribute to conductivity when ionized </a:t>
            </a:r>
          </a:p>
          <a:p>
            <a:pPr lvl="1"/>
            <a:r>
              <a:rPr lang="en-US" sz="2000" dirty="0"/>
              <a:t>Energy required to ionize a valence electron determines the conductive properties of a materials</a:t>
            </a:r>
            <a:endParaRPr lang="en-GB" sz="2000" dirty="0"/>
          </a:p>
        </p:txBody>
      </p:sp>
      <p:pic>
        <p:nvPicPr>
          <p:cNvPr id="15362" name="Picture 2" descr="Semiconductor Basics - Last Minute Engineers">
            <a:extLst>
              <a:ext uri="{FF2B5EF4-FFF2-40B4-BE49-F238E27FC236}">
                <a16:creationId xmlns:a16="http://schemas.microsoft.com/office/drawing/2014/main" id="{2EB331B5-C5DB-9AE4-B3BD-729C10D0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45024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1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0CA4-D6B7-6111-4B28-2BC7AE20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materials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D6AC-D2D1-EB29-ABE9-B58C8F9C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731097"/>
            <a:ext cx="8856984" cy="4932628"/>
          </a:xfrm>
        </p:spPr>
        <p:txBody>
          <a:bodyPr/>
          <a:lstStyle/>
          <a:p>
            <a:r>
              <a:rPr lang="en-US" sz="2000" dirty="0"/>
              <a:t>Atomic scale – covalent bonding between 2 Si atoms where each electron has its own energy level</a:t>
            </a:r>
            <a:endParaRPr lang="en-US" sz="1800" dirty="0"/>
          </a:p>
          <a:p>
            <a:r>
              <a:rPr lang="en-US" sz="2000" dirty="0"/>
              <a:t>Nano-microscopic scale – Si atoms form a crystalline structure. The number of electrons in such a system becomes so high that electrons form ‘energy bands’: valence band (bound electrons) and conduction band (free electrons)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GB" sz="20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9C64D19-DFF9-881D-E385-06CB50CF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32" y="3735074"/>
            <a:ext cx="2313192" cy="16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miconductor Basics - Last Minute Engineers">
            <a:extLst>
              <a:ext uri="{FF2B5EF4-FFF2-40B4-BE49-F238E27FC236}">
                <a16:creationId xmlns:a16="http://schemas.microsoft.com/office/drawing/2014/main" id="{A9233D48-EBCF-5F9F-1368-F3F4578B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4" y="3624945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7CDE5D-6FF8-BA32-9BF7-F795D51E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176" y="3124919"/>
            <a:ext cx="2639460" cy="25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CB19AD-C491-51B2-87BC-57C8FABDB38F}"/>
              </a:ext>
            </a:extLst>
          </p:cNvPr>
          <p:cNvSpPr txBox="1"/>
          <p:nvPr/>
        </p:nvSpPr>
        <p:spPr>
          <a:xfrm>
            <a:off x="629796" y="5663725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Covalent bonds between Si atoms</a:t>
            </a:r>
            <a:endParaRPr lang="nl-B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E7F23-879D-027F-7A07-04A8C530162B}"/>
              </a:ext>
            </a:extLst>
          </p:cNvPr>
          <p:cNvSpPr txBox="1"/>
          <p:nvPr/>
        </p:nvSpPr>
        <p:spPr>
          <a:xfrm>
            <a:off x="3223030" y="5663725"/>
            <a:ext cx="263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of Si atoms in crystalline structure </a:t>
            </a:r>
            <a:endParaRPr lang="nl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CBB8E-285A-7F84-69FC-7FF4D329A4F8}"/>
              </a:ext>
            </a:extLst>
          </p:cNvPr>
          <p:cNvSpPr txBox="1"/>
          <p:nvPr/>
        </p:nvSpPr>
        <p:spPr>
          <a:xfrm>
            <a:off x="6188774" y="5480572"/>
            <a:ext cx="27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on macroscopic scale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077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0CA4-D6B7-6111-4B28-2BC7AE20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materials</a:t>
            </a:r>
            <a:endParaRPr lang="en-GB" dirty="0"/>
          </a:p>
        </p:txBody>
      </p:sp>
      <p:pic>
        <p:nvPicPr>
          <p:cNvPr id="24" name="Picture 2" descr="Semiconductor Basics - Last Minute Engineers">
            <a:extLst>
              <a:ext uri="{FF2B5EF4-FFF2-40B4-BE49-F238E27FC236}">
                <a16:creationId xmlns:a16="http://schemas.microsoft.com/office/drawing/2014/main" id="{A9233D48-EBCF-5F9F-1368-F3F4578B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1222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7CDE5D-6FF8-BA32-9BF7-F795D51E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" y="3789994"/>
            <a:ext cx="2639460" cy="25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0C3C9-A0BB-EBD0-543A-8543F4F8A9D8}"/>
              </a:ext>
            </a:extLst>
          </p:cNvPr>
          <p:cNvCxnSpPr>
            <a:cxnSpLocks/>
          </p:cNvCxnSpPr>
          <p:nvPr/>
        </p:nvCxnSpPr>
        <p:spPr>
          <a:xfrm flipV="1">
            <a:off x="4037407" y="1125698"/>
            <a:ext cx="0" cy="2274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E5D4FA-1C5B-5128-A700-96067229C44E}"/>
              </a:ext>
            </a:extLst>
          </p:cNvPr>
          <p:cNvSpPr txBox="1"/>
          <p:nvPr/>
        </p:nvSpPr>
        <p:spPr>
          <a:xfrm rot="16200000">
            <a:off x="3040668" y="200895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(eV)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EAEA7-982E-B8B1-175A-BB546644E895}"/>
              </a:ext>
            </a:extLst>
          </p:cNvPr>
          <p:cNvCxnSpPr>
            <a:cxnSpLocks/>
          </p:cNvCxnSpPr>
          <p:nvPr/>
        </p:nvCxnSpPr>
        <p:spPr>
          <a:xfrm flipV="1">
            <a:off x="4067944" y="3963659"/>
            <a:ext cx="0" cy="2274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C13721-C7AD-EC78-943A-8431DDDC00C5}"/>
              </a:ext>
            </a:extLst>
          </p:cNvPr>
          <p:cNvSpPr txBox="1"/>
          <p:nvPr/>
        </p:nvSpPr>
        <p:spPr>
          <a:xfrm rot="16200000">
            <a:off x="3071205" y="493651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(eV)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7A093-DD1B-F362-DF8C-81A963F9B977}"/>
              </a:ext>
            </a:extLst>
          </p:cNvPr>
          <p:cNvCxnSpPr/>
          <p:nvPr/>
        </p:nvCxnSpPr>
        <p:spPr>
          <a:xfrm>
            <a:off x="4572000" y="1485738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1998F3-2E29-6AFE-D386-435B9F763A39}"/>
              </a:ext>
            </a:extLst>
          </p:cNvPr>
          <p:cNvCxnSpPr/>
          <p:nvPr/>
        </p:nvCxnSpPr>
        <p:spPr>
          <a:xfrm>
            <a:off x="4644008" y="2997906"/>
            <a:ext cx="1944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E3312E-3E8F-4FDC-5A58-748B14D46502}"/>
              </a:ext>
            </a:extLst>
          </p:cNvPr>
          <p:cNvCxnSpPr/>
          <p:nvPr/>
        </p:nvCxnSpPr>
        <p:spPr>
          <a:xfrm>
            <a:off x="4572000" y="4150034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2B0A2-C97B-2186-5615-76140BE3AA3D}"/>
              </a:ext>
            </a:extLst>
          </p:cNvPr>
          <p:cNvCxnSpPr/>
          <p:nvPr/>
        </p:nvCxnSpPr>
        <p:spPr>
          <a:xfrm>
            <a:off x="4572000" y="4302434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2A67DC-C33D-2A6B-FC7E-04FAB1047CDF}"/>
              </a:ext>
            </a:extLst>
          </p:cNvPr>
          <p:cNvCxnSpPr/>
          <p:nvPr/>
        </p:nvCxnSpPr>
        <p:spPr>
          <a:xfrm>
            <a:off x="4572000" y="4222042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1176B8-94D0-3A0D-7791-217D2394787A}"/>
              </a:ext>
            </a:extLst>
          </p:cNvPr>
          <p:cNvCxnSpPr/>
          <p:nvPr/>
        </p:nvCxnSpPr>
        <p:spPr>
          <a:xfrm>
            <a:off x="4572000" y="4374442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68F86-8315-5D15-DE8B-D786BDC694B8}"/>
              </a:ext>
            </a:extLst>
          </p:cNvPr>
          <p:cNvCxnSpPr/>
          <p:nvPr/>
        </p:nvCxnSpPr>
        <p:spPr>
          <a:xfrm>
            <a:off x="4572000" y="5950234"/>
            <a:ext cx="1944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5E3767-3E1A-51E1-4740-D3984F1F4DF2}"/>
              </a:ext>
            </a:extLst>
          </p:cNvPr>
          <p:cNvCxnSpPr/>
          <p:nvPr/>
        </p:nvCxnSpPr>
        <p:spPr>
          <a:xfrm>
            <a:off x="4572000" y="6102634"/>
            <a:ext cx="1944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AF029-3357-D840-ACA3-2823E72BBEE8}"/>
              </a:ext>
            </a:extLst>
          </p:cNvPr>
          <p:cNvCxnSpPr/>
          <p:nvPr/>
        </p:nvCxnSpPr>
        <p:spPr>
          <a:xfrm>
            <a:off x="4563616" y="6022242"/>
            <a:ext cx="1944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499E16-7D76-CF58-8206-A177A516EA38}"/>
              </a:ext>
            </a:extLst>
          </p:cNvPr>
          <p:cNvCxnSpPr/>
          <p:nvPr/>
        </p:nvCxnSpPr>
        <p:spPr>
          <a:xfrm>
            <a:off x="4572000" y="5878226"/>
            <a:ext cx="1944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D469-3593-DA73-AA82-A40BF4569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731097"/>
            <a:ext cx="8856984" cy="4932628"/>
          </a:xfrm>
        </p:spPr>
        <p:txBody>
          <a:bodyPr/>
          <a:lstStyle/>
          <a:p>
            <a:r>
              <a:rPr lang="en-US" sz="2000" dirty="0"/>
              <a:t>Up to few nm: energy levels are discreet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7082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0CA4-D6B7-6111-4B28-2BC7AE20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materials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EAEA7-982E-B8B1-175A-BB546644E895}"/>
              </a:ext>
            </a:extLst>
          </p:cNvPr>
          <p:cNvCxnSpPr>
            <a:cxnSpLocks/>
          </p:cNvCxnSpPr>
          <p:nvPr/>
        </p:nvCxnSpPr>
        <p:spPr>
          <a:xfrm flipV="1">
            <a:off x="6228184" y="2483032"/>
            <a:ext cx="0" cy="2602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C13721-C7AD-EC78-943A-8431DDDC00C5}"/>
              </a:ext>
            </a:extLst>
          </p:cNvPr>
          <p:cNvSpPr txBox="1"/>
          <p:nvPr/>
        </p:nvSpPr>
        <p:spPr>
          <a:xfrm rot="16200000">
            <a:off x="5155608" y="352017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(eV)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9862F-E10C-CC8A-7516-BA456452EBE8}"/>
              </a:ext>
            </a:extLst>
          </p:cNvPr>
          <p:cNvSpPr/>
          <p:nvPr/>
        </p:nvSpPr>
        <p:spPr>
          <a:xfrm>
            <a:off x="6545761" y="2483032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406A5-957F-2F61-BEC3-4858E4F4BF7C}"/>
              </a:ext>
            </a:extLst>
          </p:cNvPr>
          <p:cNvSpPr/>
          <p:nvPr/>
        </p:nvSpPr>
        <p:spPr>
          <a:xfrm>
            <a:off x="6516216" y="4252160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42" name="Picture 18" descr="kubus - Wiktionary">
            <a:extLst>
              <a:ext uri="{FF2B5EF4-FFF2-40B4-BE49-F238E27FC236}">
                <a16:creationId xmlns:a16="http://schemas.microsoft.com/office/drawing/2014/main" id="{DD8176A0-8B6B-57AD-57C3-19400167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kubus - Wiktionary">
            <a:extLst>
              <a:ext uri="{FF2B5EF4-FFF2-40B4-BE49-F238E27FC236}">
                <a16:creationId xmlns:a16="http://schemas.microsoft.com/office/drawing/2014/main" id="{2B9FB9E0-D523-05D0-C062-709D74CF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21" y="2636912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kubus - Wiktionary">
            <a:extLst>
              <a:ext uri="{FF2B5EF4-FFF2-40B4-BE49-F238E27FC236}">
                <a16:creationId xmlns:a16="http://schemas.microsoft.com/office/drawing/2014/main" id="{50E030A4-DEF6-D4A4-87B3-1CB85C6A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793" y="2636912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kubus - Wiktionary">
            <a:extLst>
              <a:ext uri="{FF2B5EF4-FFF2-40B4-BE49-F238E27FC236}">
                <a16:creationId xmlns:a16="http://schemas.microsoft.com/office/drawing/2014/main" id="{B577B271-0C02-1A33-2D07-51DFFBDD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40360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kubus - Wiktionary">
            <a:extLst>
              <a:ext uri="{FF2B5EF4-FFF2-40B4-BE49-F238E27FC236}">
                <a16:creationId xmlns:a16="http://schemas.microsoft.com/office/drawing/2014/main" id="{AFC77E73-80D7-FB58-FE38-D59BCBB2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80" y="3831382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kubus - Wiktionary">
            <a:extLst>
              <a:ext uri="{FF2B5EF4-FFF2-40B4-BE49-F238E27FC236}">
                <a16:creationId xmlns:a16="http://schemas.microsoft.com/office/drawing/2014/main" id="{FB3D45DD-A7E7-16DA-5071-D3473208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17" y="3231976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kubus - Wiktionary">
            <a:extLst>
              <a:ext uri="{FF2B5EF4-FFF2-40B4-BE49-F238E27FC236}">
                <a16:creationId xmlns:a16="http://schemas.microsoft.com/office/drawing/2014/main" id="{32DA07FE-A6CF-7970-B58A-B438CE2E7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20" y="3240360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kubus - Wiktionary">
            <a:extLst>
              <a:ext uri="{FF2B5EF4-FFF2-40B4-BE49-F238E27FC236}">
                <a16:creationId xmlns:a16="http://schemas.microsoft.com/office/drawing/2014/main" id="{BFC5B042-D2E7-EA06-6184-DFB82E91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09" y="2792876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kubus - Wiktionary">
            <a:extLst>
              <a:ext uri="{FF2B5EF4-FFF2-40B4-BE49-F238E27FC236}">
                <a16:creationId xmlns:a16="http://schemas.microsoft.com/office/drawing/2014/main" id="{153AD95A-38D5-5FC5-A952-F6F0497C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72" y="3829747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kubus - Wiktionary">
            <a:extLst>
              <a:ext uri="{FF2B5EF4-FFF2-40B4-BE49-F238E27FC236}">
                <a16:creationId xmlns:a16="http://schemas.microsoft.com/office/drawing/2014/main" id="{B97E791D-3CE2-2756-8C97-9B5ED603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07" y="2790169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kubus - Wiktionary">
            <a:extLst>
              <a:ext uri="{FF2B5EF4-FFF2-40B4-BE49-F238E27FC236}">
                <a16:creationId xmlns:a16="http://schemas.microsoft.com/office/drawing/2014/main" id="{49BD4081-BE95-DE06-82BB-8590F60E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1" y="3976428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kubus - Wiktionary">
            <a:extLst>
              <a:ext uri="{FF2B5EF4-FFF2-40B4-BE49-F238E27FC236}">
                <a16:creationId xmlns:a16="http://schemas.microsoft.com/office/drawing/2014/main" id="{13D81575-05A8-1210-16B6-52F047921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6000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kubus - Wiktionary">
            <a:extLst>
              <a:ext uri="{FF2B5EF4-FFF2-40B4-BE49-F238E27FC236}">
                <a16:creationId xmlns:a16="http://schemas.microsoft.com/office/drawing/2014/main" id="{92616DCF-165B-6694-5F41-B636E1C2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37" y="3385406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kubus - Wiktionary">
            <a:extLst>
              <a:ext uri="{FF2B5EF4-FFF2-40B4-BE49-F238E27FC236}">
                <a16:creationId xmlns:a16="http://schemas.microsoft.com/office/drawing/2014/main" id="{5CE762FC-1109-C1C4-B512-9A348091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36" y="3231976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kubus - Wiktionary">
            <a:extLst>
              <a:ext uri="{FF2B5EF4-FFF2-40B4-BE49-F238E27FC236}">
                <a16:creationId xmlns:a16="http://schemas.microsoft.com/office/drawing/2014/main" id="{1860E833-B0B4-F8CA-A60F-E2B6F8C27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65" y="2636912"/>
            <a:ext cx="1211627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2425-4D0E-9359-A3FE-A6A127EA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731097"/>
            <a:ext cx="8856984" cy="1365991"/>
          </a:xfrm>
        </p:spPr>
        <p:txBody>
          <a:bodyPr/>
          <a:lstStyle/>
          <a:p>
            <a:r>
              <a:rPr lang="en-US" sz="2000" dirty="0"/>
              <a:t>10s of nm and larger (several crystalline building blocks)</a:t>
            </a:r>
          </a:p>
          <a:p>
            <a:r>
              <a:rPr lang="en-US" sz="2000" dirty="0"/>
              <a:t>The number of electrons in such a system becomes so high that electrons form ‘energy bands’: valence band (bound electrons) and conduction band (free electrons)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88EB5617-F0A7-521B-21A9-5F81FF387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830" y="4735760"/>
            <a:ext cx="1357839" cy="9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5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0CA4-D6B7-6111-4B28-2BC7AE20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materials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D6AC-D2D1-EB29-ABE9-B58C8F9C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3969140"/>
            <a:ext cx="8640960" cy="2232248"/>
          </a:xfrm>
        </p:spPr>
        <p:txBody>
          <a:bodyPr/>
          <a:lstStyle/>
          <a:p>
            <a:r>
              <a:rPr lang="en-US" sz="2400" dirty="0"/>
              <a:t>Insulators: energy is too high to get electrons in the conduction band </a:t>
            </a:r>
            <a:r>
              <a:rPr lang="en-US" sz="2400" dirty="0">
                <a:sym typeface="Wingdings" panose="05000000000000000000" pitchFamily="2" charset="2"/>
              </a:rPr>
              <a:t> no free electrons</a:t>
            </a:r>
            <a:endParaRPr lang="en-US" sz="2400" dirty="0"/>
          </a:p>
          <a:p>
            <a:r>
              <a:rPr lang="en-US" sz="2400" dirty="0"/>
              <a:t>Semi-conductors: electrons can absorb low amount of energy to get into the conduction band</a:t>
            </a:r>
          </a:p>
          <a:p>
            <a:r>
              <a:rPr lang="en-US" sz="2400" dirty="0"/>
              <a:t>Metals: electrons are in the conduction band</a:t>
            </a:r>
          </a:p>
          <a:p>
            <a:endParaRPr lang="en-GB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A932EA-4B21-CF1E-A145-5066065B43FD}"/>
              </a:ext>
            </a:extLst>
          </p:cNvPr>
          <p:cNvCxnSpPr>
            <a:cxnSpLocks/>
          </p:cNvCxnSpPr>
          <p:nvPr/>
        </p:nvCxnSpPr>
        <p:spPr>
          <a:xfrm flipV="1">
            <a:off x="733292" y="1043485"/>
            <a:ext cx="0" cy="2274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50DEC5D-3C72-5179-8915-4C14D84782E1}"/>
              </a:ext>
            </a:extLst>
          </p:cNvPr>
          <p:cNvSpPr/>
          <p:nvPr/>
        </p:nvSpPr>
        <p:spPr>
          <a:xfrm>
            <a:off x="1114583" y="908720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C910C-4EC1-CC5B-AD28-2660A12B2A4A}"/>
              </a:ext>
            </a:extLst>
          </p:cNvPr>
          <p:cNvSpPr/>
          <p:nvPr/>
        </p:nvSpPr>
        <p:spPr>
          <a:xfrm>
            <a:off x="3663031" y="1268760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E873B-9BFD-85F9-EB6B-3182E43E02F9}"/>
              </a:ext>
            </a:extLst>
          </p:cNvPr>
          <p:cNvSpPr/>
          <p:nvPr/>
        </p:nvSpPr>
        <p:spPr>
          <a:xfrm>
            <a:off x="1157055" y="2677848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B50DD-C756-F602-86B7-65FC0B000396}"/>
              </a:ext>
            </a:extLst>
          </p:cNvPr>
          <p:cNvSpPr/>
          <p:nvPr/>
        </p:nvSpPr>
        <p:spPr>
          <a:xfrm>
            <a:off x="3656615" y="2348880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734D20-BE32-CA3C-930D-609925C92E0C}"/>
              </a:ext>
            </a:extLst>
          </p:cNvPr>
          <p:cNvSpPr/>
          <p:nvPr/>
        </p:nvSpPr>
        <p:spPr>
          <a:xfrm>
            <a:off x="6156176" y="1988840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630DF-3E39-D026-21C2-FAD5C982E053}"/>
              </a:ext>
            </a:extLst>
          </p:cNvPr>
          <p:cNvSpPr/>
          <p:nvPr/>
        </p:nvSpPr>
        <p:spPr>
          <a:xfrm>
            <a:off x="6156176" y="1611108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D5947-3DEB-447F-4CEB-0241096BD890}"/>
              </a:ext>
            </a:extLst>
          </p:cNvPr>
          <p:cNvSpPr txBox="1"/>
          <p:nvPr/>
        </p:nvSpPr>
        <p:spPr>
          <a:xfrm>
            <a:off x="1547664" y="3469936"/>
            <a:ext cx="1661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Insulator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2DDFF-DB9D-3133-0568-6524F1EC8026}"/>
              </a:ext>
            </a:extLst>
          </p:cNvPr>
          <p:cNvSpPr txBox="1"/>
          <p:nvPr/>
        </p:nvSpPr>
        <p:spPr>
          <a:xfrm>
            <a:off x="3851925" y="3480921"/>
            <a:ext cx="189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Semiconductor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B4362-91D9-1099-3222-FA142F2B1002}"/>
              </a:ext>
            </a:extLst>
          </p:cNvPr>
          <p:cNvSpPr txBox="1"/>
          <p:nvPr/>
        </p:nvSpPr>
        <p:spPr>
          <a:xfrm>
            <a:off x="6561105" y="3488689"/>
            <a:ext cx="189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Conductor</a:t>
            </a:r>
            <a:endParaRPr lang="en-GB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6ED3-D08E-3506-7F98-64CF79445DDB}"/>
              </a:ext>
            </a:extLst>
          </p:cNvPr>
          <p:cNvGrpSpPr/>
          <p:nvPr/>
        </p:nvGrpSpPr>
        <p:grpSpPr>
          <a:xfrm>
            <a:off x="4499992" y="1832409"/>
            <a:ext cx="754137" cy="701423"/>
            <a:chOff x="4499992" y="3429000"/>
            <a:chExt cx="754137" cy="936104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F42AC5D-6B4D-50E8-4C30-0F6E2035DED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456F5C-3AE7-45C4-E85D-DB577F8BD77B}"/>
                    </a:ext>
                  </a:extLst>
                </p:cNvPr>
                <p:cNvSpPr txBox="1"/>
                <p:nvPr/>
              </p:nvSpPr>
              <p:spPr>
                <a:xfrm>
                  <a:off x="4859277" y="3692402"/>
                  <a:ext cx="39485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456F5C-3AE7-45C4-E85D-DB577F8BD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692402"/>
                  <a:ext cx="394852" cy="276998"/>
                </a:xfrm>
                <a:prstGeom prst="rect">
                  <a:avLst/>
                </a:prstGeom>
                <a:blipFill>
                  <a:blip r:embed="rId2"/>
                  <a:stretch>
                    <a:fillRect l="-12308" r="-3077" b="-6470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8840E49-FE1D-7913-F28B-EB5332F72AF2}"/>
              </a:ext>
            </a:extLst>
          </p:cNvPr>
          <p:cNvSpPr txBox="1"/>
          <p:nvPr/>
        </p:nvSpPr>
        <p:spPr>
          <a:xfrm>
            <a:off x="1212026" y="1165680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25DC1-AC7B-77E5-6C68-235CCDD98D4A}"/>
              </a:ext>
            </a:extLst>
          </p:cNvPr>
          <p:cNvSpPr txBox="1"/>
          <p:nvPr/>
        </p:nvSpPr>
        <p:spPr>
          <a:xfrm>
            <a:off x="3745495" y="1525720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97B1B4-6009-7EC1-8727-6308A6CBF654}"/>
              </a:ext>
            </a:extLst>
          </p:cNvPr>
          <p:cNvSpPr txBox="1"/>
          <p:nvPr/>
        </p:nvSpPr>
        <p:spPr>
          <a:xfrm>
            <a:off x="6194120" y="1660444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4DA61-E020-181F-FA12-AE04BAABF55E}"/>
              </a:ext>
            </a:extLst>
          </p:cNvPr>
          <p:cNvSpPr txBox="1"/>
          <p:nvPr/>
        </p:nvSpPr>
        <p:spPr>
          <a:xfrm>
            <a:off x="1389482" y="2909694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F973-0102-D40A-E006-A8A27ECFF4DC}"/>
              </a:ext>
            </a:extLst>
          </p:cNvPr>
          <p:cNvSpPr txBox="1"/>
          <p:nvPr/>
        </p:nvSpPr>
        <p:spPr>
          <a:xfrm>
            <a:off x="3934788" y="2561671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936160-F766-67E4-4FF3-1E96D36A2478}"/>
              </a:ext>
            </a:extLst>
          </p:cNvPr>
          <p:cNvSpPr txBox="1"/>
          <p:nvPr/>
        </p:nvSpPr>
        <p:spPr>
          <a:xfrm>
            <a:off x="6391071" y="2452532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2F829-413B-12C5-3A19-5EA733B0C2BD}"/>
              </a:ext>
            </a:extLst>
          </p:cNvPr>
          <p:cNvSpPr txBox="1"/>
          <p:nvPr/>
        </p:nvSpPr>
        <p:spPr>
          <a:xfrm rot="16200000">
            <a:off x="-263447" y="201634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(eV)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6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A6A1-E8A4-D04B-646C-D98BE3EC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materials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EEA1-CB70-4847-C4CD-7E9A903CA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Insulators: plastics, glass, ceramics, rubbers, ...</a:t>
            </a:r>
          </a:p>
          <a:p>
            <a:endParaRPr lang="en-US" sz="2400" dirty="0"/>
          </a:p>
          <a:p>
            <a:r>
              <a:rPr lang="en-US" sz="2400" dirty="0"/>
              <a:t>Metals: Cu, Ag, Zn, ....</a:t>
            </a:r>
          </a:p>
          <a:p>
            <a:endParaRPr lang="en-US" sz="2400" dirty="0"/>
          </a:p>
          <a:p>
            <a:r>
              <a:rPr lang="en-US" sz="2400" dirty="0"/>
              <a:t>Semi-conductors: Si, Ge, Se, compounds like ZnO, In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3</a:t>
            </a:r>
            <a:r>
              <a:rPr lang="en-US" sz="2400" dirty="0"/>
              <a:t>, CuInSe</a:t>
            </a:r>
            <a:r>
              <a:rPr lang="en-US" sz="2400" baseline="-25000" dirty="0"/>
              <a:t>2</a:t>
            </a:r>
            <a:r>
              <a:rPr lang="en-US" sz="2400" dirty="0"/>
              <a:t>, </a:t>
            </a:r>
            <a:r>
              <a:rPr lang="en-US" sz="2400" dirty="0" err="1"/>
              <a:t>CuO</a:t>
            </a:r>
            <a:r>
              <a:rPr lang="en-US" sz="2400" dirty="0"/>
              <a:t>, </a:t>
            </a:r>
            <a:r>
              <a:rPr lang="en-US" sz="2400" dirty="0" err="1"/>
              <a:t>CuS</a:t>
            </a:r>
            <a:r>
              <a:rPr lang="en-US" sz="2400" dirty="0"/>
              <a:t>, .....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436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9B3ACB-183D-207C-89A5-F039270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42" y="1844824"/>
            <a:ext cx="4176624" cy="3096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32CD5-F374-E662-EDFC-69AF4042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Semi-conductors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8F5A-9F9A-5856-0465-42193BD9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Semi-conductor and light absorption</a:t>
            </a:r>
          </a:p>
          <a:p>
            <a:pPr lvl="1"/>
            <a:r>
              <a:rPr lang="en-US" sz="2000" dirty="0"/>
              <a:t>Band gap: distance between upper edge of valence band and lower edge of conduction band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Photons with energy higher than the band gap will be absorbed by the semi-conductor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8ADC3-34B6-C91B-29B5-2D2CF57DE233}"/>
              </a:ext>
            </a:extLst>
          </p:cNvPr>
          <p:cNvSpPr/>
          <p:nvPr/>
        </p:nvSpPr>
        <p:spPr>
          <a:xfrm>
            <a:off x="881803" y="2132856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738CE8-4F1E-B00A-482C-9879C4826FF7}"/>
              </a:ext>
            </a:extLst>
          </p:cNvPr>
          <p:cNvSpPr/>
          <p:nvPr/>
        </p:nvSpPr>
        <p:spPr>
          <a:xfrm>
            <a:off x="875387" y="3480055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637FF9-19D4-A378-2A9A-4E7DE425AED6}"/>
              </a:ext>
            </a:extLst>
          </p:cNvPr>
          <p:cNvGrpSpPr/>
          <p:nvPr/>
        </p:nvGrpSpPr>
        <p:grpSpPr>
          <a:xfrm>
            <a:off x="1921450" y="2872919"/>
            <a:ext cx="754137" cy="701423"/>
            <a:chOff x="4499992" y="3429000"/>
            <a:chExt cx="754137" cy="936104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36EFA1EF-D558-92EC-8280-B1BF869A09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BC716-499D-97E2-0BEE-585925DAF9A2}"/>
                    </a:ext>
                  </a:extLst>
                </p:cNvPr>
                <p:cNvSpPr txBox="1"/>
                <p:nvPr/>
              </p:nvSpPr>
              <p:spPr>
                <a:xfrm>
                  <a:off x="4859277" y="3692402"/>
                  <a:ext cx="39485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BC716-499D-97E2-0BEE-585925DAF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692402"/>
                  <a:ext cx="394852" cy="276998"/>
                </a:xfrm>
                <a:prstGeom prst="rect">
                  <a:avLst/>
                </a:prstGeom>
                <a:blipFill>
                  <a:blip r:embed="rId4"/>
                  <a:stretch>
                    <a:fillRect l="-12308" r="-3077" b="-6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B06BA8-3135-9612-8359-3338DA387D55}"/>
              </a:ext>
            </a:extLst>
          </p:cNvPr>
          <p:cNvSpPr txBox="1"/>
          <p:nvPr/>
        </p:nvSpPr>
        <p:spPr>
          <a:xfrm>
            <a:off x="985339" y="2389816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Conduction band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6DB8-B564-1646-72AC-683BED0F134C}"/>
              </a:ext>
            </a:extLst>
          </p:cNvPr>
          <p:cNvSpPr txBox="1"/>
          <p:nvPr/>
        </p:nvSpPr>
        <p:spPr>
          <a:xfrm>
            <a:off x="1153560" y="3592999"/>
            <a:ext cx="19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band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EFABFF-37E3-D42B-BEDA-002591319C5F}"/>
              </a:ext>
            </a:extLst>
          </p:cNvPr>
          <p:cNvGrpSpPr/>
          <p:nvPr/>
        </p:nvGrpSpPr>
        <p:grpSpPr>
          <a:xfrm>
            <a:off x="1199811" y="2971975"/>
            <a:ext cx="701223" cy="504000"/>
            <a:chOff x="1080000" y="3024000"/>
            <a:chExt cx="701223" cy="5040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667B36-A0DE-9305-4D78-5BEB1975A9D7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3024000"/>
              <a:ext cx="0" cy="50400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DB46E7-0643-9BB2-B0CD-B89FEC54AE4A}"/>
                </a:ext>
              </a:extLst>
            </p:cNvPr>
            <p:cNvSpPr txBox="1"/>
            <p:nvPr/>
          </p:nvSpPr>
          <p:spPr>
            <a:xfrm>
              <a:off x="1082617" y="3119627"/>
              <a:ext cx="698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E</a:t>
              </a:r>
              <a:r>
                <a:rPr lang="en-US" baseline="-25000" dirty="0" err="1">
                  <a:solidFill>
                    <a:srgbClr val="00B050"/>
                  </a:solidFill>
                </a:rPr>
                <a:t>g</a:t>
              </a:r>
              <a:endParaRPr lang="en-GB" baseline="-25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1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CCC3-9DB0-E941-02C8-1C982B52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76" y="188640"/>
            <a:ext cx="8640960" cy="549844"/>
          </a:xfrm>
        </p:spPr>
        <p:txBody>
          <a:bodyPr/>
          <a:lstStyle/>
          <a:p>
            <a:r>
              <a:rPr lang="en-US" dirty="0"/>
              <a:t>Scale of things</a:t>
            </a:r>
            <a:endParaRPr lang="en-GB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25FCD93-0018-1221-209D-A9F6A0DA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720"/>
            <a:ext cx="6813793" cy="5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7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A6A1-E8A4-D04B-646C-D98BE3EC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EEA1-CB70-4847-C4CD-7E9A903CA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B050"/>
                </a:solidFill>
              </a:rPr>
              <a:t>Properties of metals and semi-conductor also depend highly on the size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 Quantum effects play role when particle is much smaller than wavelength of light</a:t>
            </a:r>
            <a:endParaRPr lang="en-GB" sz="2000" dirty="0">
              <a:solidFill>
                <a:srgbClr val="00B050"/>
              </a:solidFill>
            </a:endParaRPr>
          </a:p>
          <a:p>
            <a:pPr lvl="1"/>
            <a:endParaRPr lang="en-US" sz="2000" dirty="0">
              <a:solidFill>
                <a:srgbClr val="00B050"/>
              </a:solidFill>
            </a:endParaRPr>
          </a:p>
          <a:p>
            <a:endParaRPr lang="en-GB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8F104-A56A-4533-B3B9-B096ACB921C7}"/>
              </a:ext>
            </a:extLst>
          </p:cNvPr>
          <p:cNvSpPr/>
          <p:nvPr/>
        </p:nvSpPr>
        <p:spPr>
          <a:xfrm>
            <a:off x="4901989" y="3288537"/>
            <a:ext cx="576065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14C20F-497A-18A3-C012-87F2A95F31C6}"/>
              </a:ext>
            </a:extLst>
          </p:cNvPr>
          <p:cNvSpPr/>
          <p:nvPr/>
        </p:nvSpPr>
        <p:spPr>
          <a:xfrm>
            <a:off x="1691680" y="3164440"/>
            <a:ext cx="1749094" cy="769996"/>
          </a:xfrm>
          <a:custGeom>
            <a:avLst/>
            <a:gdLst>
              <a:gd name="connsiteX0" fmla="*/ 47043 w 1749094"/>
              <a:gd name="connsiteY0" fmla="*/ 724634 h 769996"/>
              <a:gd name="connsiteX1" fmla="*/ 47043 w 1749094"/>
              <a:gd name="connsiteY1" fmla="*/ 670314 h 769996"/>
              <a:gd name="connsiteX2" fmla="*/ 535930 w 1749094"/>
              <a:gd name="connsiteY2" fmla="*/ 357 h 769996"/>
              <a:gd name="connsiteX3" fmla="*/ 925229 w 1749094"/>
              <a:gd name="connsiteY3" fmla="*/ 769902 h 769996"/>
              <a:gd name="connsiteX4" fmla="*/ 1314528 w 1749094"/>
              <a:gd name="connsiteY4" fmla="*/ 54678 h 769996"/>
              <a:gd name="connsiteX5" fmla="*/ 1631399 w 1749094"/>
              <a:gd name="connsiteY5" fmla="*/ 308175 h 769996"/>
              <a:gd name="connsiteX6" fmla="*/ 1749094 w 1749094"/>
              <a:gd name="connsiteY6" fmla="*/ 317229 h 7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094" h="769996">
                <a:moveTo>
                  <a:pt x="47043" y="724634"/>
                </a:moveTo>
                <a:cubicBezTo>
                  <a:pt x="6302" y="757830"/>
                  <a:pt x="-34438" y="791027"/>
                  <a:pt x="47043" y="670314"/>
                </a:cubicBezTo>
                <a:cubicBezTo>
                  <a:pt x="128524" y="549601"/>
                  <a:pt x="389566" y="-16241"/>
                  <a:pt x="535930" y="357"/>
                </a:cubicBezTo>
                <a:cubicBezTo>
                  <a:pt x="682294" y="16955"/>
                  <a:pt x="795463" y="760849"/>
                  <a:pt x="925229" y="769902"/>
                </a:cubicBezTo>
                <a:cubicBezTo>
                  <a:pt x="1054995" y="778956"/>
                  <a:pt x="1196833" y="131632"/>
                  <a:pt x="1314528" y="54678"/>
                </a:cubicBezTo>
                <a:cubicBezTo>
                  <a:pt x="1432223" y="-22276"/>
                  <a:pt x="1558971" y="264416"/>
                  <a:pt x="1631399" y="308175"/>
                </a:cubicBezTo>
                <a:cubicBezTo>
                  <a:pt x="1703827" y="351933"/>
                  <a:pt x="1726460" y="334581"/>
                  <a:pt x="1749094" y="317229"/>
                </a:cubicBezTo>
              </a:path>
            </a:pathLst>
          </a:custGeom>
          <a:ln w="25400">
            <a:solidFill>
              <a:srgbClr val="00B05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15787-D65E-64EC-3525-CEF2D6BB0D4B}"/>
              </a:ext>
            </a:extLst>
          </p:cNvPr>
          <p:cNvSpPr txBox="1"/>
          <p:nvPr/>
        </p:nvSpPr>
        <p:spPr>
          <a:xfrm>
            <a:off x="1763688" y="42357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Wavelength </a:t>
            </a:r>
            <a:r>
              <a:rPr lang="el-GR" dirty="0"/>
              <a:t>λ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91522-5D15-13BD-4483-E3CE44C44F91}"/>
              </a:ext>
            </a:extLst>
          </p:cNvPr>
          <p:cNvSpPr txBox="1"/>
          <p:nvPr/>
        </p:nvSpPr>
        <p:spPr>
          <a:xfrm>
            <a:off x="4319973" y="409722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size with circumference 2</a:t>
            </a:r>
            <a:r>
              <a:rPr lang="el-GR" dirty="0"/>
              <a:t>π</a:t>
            </a:r>
            <a:r>
              <a:rPr lang="en-US" dirty="0"/>
              <a:t>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36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C68F-8F29-A621-BD26-7DEE07D0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1DF8-56A7-FCA0-54F7-E5DD5F17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semi-conductor nanoparticles the </a:t>
            </a:r>
            <a:r>
              <a:rPr lang="en-US" sz="2400" dirty="0">
                <a:sym typeface="Wingdings" panose="05000000000000000000" pitchFamily="2" charset="2"/>
              </a:rPr>
              <a:t>band gap varies with the size of the nanoparticle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AE177-7ED1-C21A-78B4-6400C5A1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32785"/>
            <a:ext cx="3766880" cy="159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EE80BF5-8D9C-F254-D58E-F84BD7F42AA8}"/>
              </a:ext>
            </a:extLst>
          </p:cNvPr>
          <p:cNvSpPr/>
          <p:nvPr/>
        </p:nvSpPr>
        <p:spPr>
          <a:xfrm>
            <a:off x="1979712" y="3685950"/>
            <a:ext cx="432048" cy="43204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604CA6-3CA5-6BB9-043D-CA14D31D5629}"/>
              </a:ext>
            </a:extLst>
          </p:cNvPr>
          <p:cNvSpPr/>
          <p:nvPr/>
        </p:nvSpPr>
        <p:spPr>
          <a:xfrm>
            <a:off x="5076056" y="3527228"/>
            <a:ext cx="1152128" cy="107247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292F9F-BB92-056C-A494-E334B0D7D1F0}"/>
              </a:ext>
            </a:extLst>
          </p:cNvPr>
          <p:cNvCxnSpPr/>
          <p:nvPr/>
        </p:nvCxnSpPr>
        <p:spPr>
          <a:xfrm>
            <a:off x="2729026" y="3919759"/>
            <a:ext cx="2268252" cy="0"/>
          </a:xfrm>
          <a:prstGeom prst="straightConnector1">
            <a:avLst/>
          </a:prstGeom>
          <a:ln w="69850"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60456C-E2AE-BCE2-F8AD-1284C0270EF6}"/>
              </a:ext>
            </a:extLst>
          </p:cNvPr>
          <p:cNvSpPr txBox="1"/>
          <p:nvPr/>
        </p:nvSpPr>
        <p:spPr>
          <a:xfrm>
            <a:off x="1835696" y="448525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nm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78700-EDAA-AA75-C3C6-96D52013DBEE}"/>
              </a:ext>
            </a:extLst>
          </p:cNvPr>
          <p:cNvSpPr txBox="1"/>
          <p:nvPr/>
        </p:nvSpPr>
        <p:spPr>
          <a:xfrm>
            <a:off x="5286159" y="4697935"/>
            <a:ext cx="18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10s of nm</a:t>
            </a:r>
            <a:endParaRPr lang="nl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EFC6A4-2749-FEF6-1C9A-FFEDC0DA85DE}"/>
              </a:ext>
            </a:extLst>
          </p:cNvPr>
          <p:cNvGrpSpPr/>
          <p:nvPr/>
        </p:nvGrpSpPr>
        <p:grpSpPr>
          <a:xfrm>
            <a:off x="1832500" y="5060707"/>
            <a:ext cx="860386" cy="816563"/>
            <a:chOff x="899592" y="3717032"/>
            <a:chExt cx="1944216" cy="1800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BE0D83-4FBA-9968-78A6-3CAB938FBDC2}"/>
                </a:ext>
              </a:extLst>
            </p:cNvPr>
            <p:cNvCxnSpPr/>
            <p:nvPr/>
          </p:nvCxnSpPr>
          <p:spPr>
            <a:xfrm>
              <a:off x="899592" y="3717032"/>
              <a:ext cx="1944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6392CA7-C2E4-B8D1-A0CF-DC3DEFE43D1E}"/>
                </a:ext>
              </a:extLst>
            </p:cNvPr>
            <p:cNvCxnSpPr/>
            <p:nvPr/>
          </p:nvCxnSpPr>
          <p:spPr>
            <a:xfrm>
              <a:off x="899592" y="5517232"/>
              <a:ext cx="19442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6AEC33-CF00-8F1D-70D0-23F863A35D18}"/>
              </a:ext>
            </a:extLst>
          </p:cNvPr>
          <p:cNvGrpSpPr/>
          <p:nvPr/>
        </p:nvGrpSpPr>
        <p:grpSpPr>
          <a:xfrm>
            <a:off x="5314544" y="5112895"/>
            <a:ext cx="864096" cy="718749"/>
            <a:chOff x="891208" y="3717032"/>
            <a:chExt cx="1952600" cy="19526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DFC152-55BC-2726-0B77-C75D72B2EB72}"/>
                </a:ext>
              </a:extLst>
            </p:cNvPr>
            <p:cNvCxnSpPr/>
            <p:nvPr/>
          </p:nvCxnSpPr>
          <p:spPr>
            <a:xfrm>
              <a:off x="899592" y="3717032"/>
              <a:ext cx="1944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3FFBB7-93F1-C607-B120-69610799BA49}"/>
                </a:ext>
              </a:extLst>
            </p:cNvPr>
            <p:cNvCxnSpPr/>
            <p:nvPr/>
          </p:nvCxnSpPr>
          <p:spPr>
            <a:xfrm>
              <a:off x="899592" y="3869432"/>
              <a:ext cx="1944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6EAA1D-8352-B23F-5290-FFC6820A755A}"/>
                </a:ext>
              </a:extLst>
            </p:cNvPr>
            <p:cNvCxnSpPr/>
            <p:nvPr/>
          </p:nvCxnSpPr>
          <p:spPr>
            <a:xfrm>
              <a:off x="899592" y="3789040"/>
              <a:ext cx="1944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5A9E991-2475-E281-946B-6472BAC162BE}"/>
                </a:ext>
              </a:extLst>
            </p:cNvPr>
            <p:cNvCxnSpPr/>
            <p:nvPr/>
          </p:nvCxnSpPr>
          <p:spPr>
            <a:xfrm>
              <a:off x="899592" y="5517232"/>
              <a:ext cx="19442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BEBEB2-55B4-1F50-415A-7319A8B3C084}"/>
                </a:ext>
              </a:extLst>
            </p:cNvPr>
            <p:cNvCxnSpPr/>
            <p:nvPr/>
          </p:nvCxnSpPr>
          <p:spPr>
            <a:xfrm>
              <a:off x="899592" y="5669632"/>
              <a:ext cx="19442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965ED4-582B-A88D-FC4A-AE21BA5A42F9}"/>
                </a:ext>
              </a:extLst>
            </p:cNvPr>
            <p:cNvCxnSpPr/>
            <p:nvPr/>
          </p:nvCxnSpPr>
          <p:spPr>
            <a:xfrm>
              <a:off x="891208" y="5589240"/>
              <a:ext cx="19442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8DA1CA-B2CE-0F42-775B-6A58FFFB291C}"/>
                </a:ext>
              </a:extLst>
            </p:cNvPr>
            <p:cNvCxnSpPr/>
            <p:nvPr/>
          </p:nvCxnSpPr>
          <p:spPr>
            <a:xfrm>
              <a:off x="899592" y="5445224"/>
              <a:ext cx="19442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7F41BC2-7508-FF15-38AE-0272153D6D46}"/>
              </a:ext>
            </a:extLst>
          </p:cNvPr>
          <p:cNvSpPr txBox="1"/>
          <p:nvPr/>
        </p:nvSpPr>
        <p:spPr>
          <a:xfrm>
            <a:off x="107504" y="6381328"/>
            <a:ext cx="79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Introduction - What is nanotechnology? - Fraunhofer Nanotechnology FNT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50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4BFE-91FD-FC3C-9784-891657D3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0DE4-68B4-566D-62D8-3B990AE2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</a:t>
            </a:r>
            <a:r>
              <a:rPr lang="en-US" sz="2400" dirty="0"/>
              <a:t>etallic nanoparticle absorbs and re-emits light </a:t>
            </a:r>
            <a:r>
              <a:rPr lang="en-US" sz="2400" dirty="0">
                <a:sym typeface="Wingdings" panose="05000000000000000000" pitchFamily="2" charset="2"/>
              </a:rPr>
              <a:t> spherical emitter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Wavelength of highly scattered light depends on the particles size</a:t>
            </a: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71F656-C13D-D801-CC09-606F8C7ADA96}"/>
              </a:ext>
            </a:extLst>
          </p:cNvPr>
          <p:cNvSpPr/>
          <p:nvPr/>
        </p:nvSpPr>
        <p:spPr>
          <a:xfrm>
            <a:off x="3491879" y="1955724"/>
            <a:ext cx="576065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6D80F1-7C18-3516-25CE-DE43D5304C15}"/>
              </a:ext>
            </a:extLst>
          </p:cNvPr>
          <p:cNvSpPr/>
          <p:nvPr/>
        </p:nvSpPr>
        <p:spPr>
          <a:xfrm>
            <a:off x="878690" y="1844824"/>
            <a:ext cx="1749094" cy="769996"/>
          </a:xfrm>
          <a:custGeom>
            <a:avLst/>
            <a:gdLst>
              <a:gd name="connsiteX0" fmla="*/ 47043 w 1749094"/>
              <a:gd name="connsiteY0" fmla="*/ 724634 h 769996"/>
              <a:gd name="connsiteX1" fmla="*/ 47043 w 1749094"/>
              <a:gd name="connsiteY1" fmla="*/ 670314 h 769996"/>
              <a:gd name="connsiteX2" fmla="*/ 535930 w 1749094"/>
              <a:gd name="connsiteY2" fmla="*/ 357 h 769996"/>
              <a:gd name="connsiteX3" fmla="*/ 925229 w 1749094"/>
              <a:gd name="connsiteY3" fmla="*/ 769902 h 769996"/>
              <a:gd name="connsiteX4" fmla="*/ 1314528 w 1749094"/>
              <a:gd name="connsiteY4" fmla="*/ 54678 h 769996"/>
              <a:gd name="connsiteX5" fmla="*/ 1631399 w 1749094"/>
              <a:gd name="connsiteY5" fmla="*/ 308175 h 769996"/>
              <a:gd name="connsiteX6" fmla="*/ 1749094 w 1749094"/>
              <a:gd name="connsiteY6" fmla="*/ 317229 h 7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094" h="769996">
                <a:moveTo>
                  <a:pt x="47043" y="724634"/>
                </a:moveTo>
                <a:cubicBezTo>
                  <a:pt x="6302" y="757830"/>
                  <a:pt x="-34438" y="791027"/>
                  <a:pt x="47043" y="670314"/>
                </a:cubicBezTo>
                <a:cubicBezTo>
                  <a:pt x="128524" y="549601"/>
                  <a:pt x="389566" y="-16241"/>
                  <a:pt x="535930" y="357"/>
                </a:cubicBezTo>
                <a:cubicBezTo>
                  <a:pt x="682294" y="16955"/>
                  <a:pt x="795463" y="760849"/>
                  <a:pt x="925229" y="769902"/>
                </a:cubicBezTo>
                <a:cubicBezTo>
                  <a:pt x="1054995" y="778956"/>
                  <a:pt x="1196833" y="131632"/>
                  <a:pt x="1314528" y="54678"/>
                </a:cubicBezTo>
                <a:cubicBezTo>
                  <a:pt x="1432223" y="-22276"/>
                  <a:pt x="1558971" y="264416"/>
                  <a:pt x="1631399" y="308175"/>
                </a:cubicBezTo>
                <a:cubicBezTo>
                  <a:pt x="1703827" y="351933"/>
                  <a:pt x="1726460" y="334581"/>
                  <a:pt x="1749094" y="317229"/>
                </a:cubicBezTo>
              </a:path>
            </a:pathLst>
          </a:custGeom>
          <a:ln w="25400">
            <a:solidFill>
              <a:srgbClr val="00B05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8D107-E91E-8752-7564-4F06F3BF3DA8}"/>
              </a:ext>
            </a:extLst>
          </p:cNvPr>
          <p:cNvSpPr txBox="1"/>
          <p:nvPr/>
        </p:nvSpPr>
        <p:spPr>
          <a:xfrm>
            <a:off x="827584" y="28709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Wavelength </a:t>
            </a:r>
            <a:r>
              <a:rPr lang="el-GR" dirty="0"/>
              <a:t>λ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6E690-EA3C-76E9-A6BF-ACBD39F4419C}"/>
              </a:ext>
            </a:extLst>
          </p:cNvPr>
          <p:cNvSpPr txBox="1"/>
          <p:nvPr/>
        </p:nvSpPr>
        <p:spPr>
          <a:xfrm>
            <a:off x="2863537" y="262021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size with circumference 2</a:t>
            </a:r>
            <a:r>
              <a:rPr lang="el-GR" dirty="0"/>
              <a:t>π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8BEA1C-C76E-1C4A-192D-652D48A2A050}"/>
              </a:ext>
            </a:extLst>
          </p:cNvPr>
          <p:cNvSpPr/>
          <p:nvPr/>
        </p:nvSpPr>
        <p:spPr>
          <a:xfrm>
            <a:off x="3759196" y="5045997"/>
            <a:ext cx="576065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5A0AD-8174-6FD5-EC0C-188AEA11650D}"/>
              </a:ext>
            </a:extLst>
          </p:cNvPr>
          <p:cNvCxnSpPr>
            <a:cxnSpLocks/>
          </p:cNvCxnSpPr>
          <p:nvPr/>
        </p:nvCxnSpPr>
        <p:spPr>
          <a:xfrm flipV="1">
            <a:off x="4283968" y="4941168"/>
            <a:ext cx="504056" cy="21602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A55872-D690-A6F1-95CF-B30B3AE31A16}"/>
              </a:ext>
            </a:extLst>
          </p:cNvPr>
          <p:cNvCxnSpPr>
            <a:cxnSpLocks/>
          </p:cNvCxnSpPr>
          <p:nvPr/>
        </p:nvCxnSpPr>
        <p:spPr>
          <a:xfrm>
            <a:off x="4283968" y="5493840"/>
            <a:ext cx="452765" cy="2394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ED9027-BCA8-53EE-92F2-FEEF0C0F643C}"/>
              </a:ext>
            </a:extLst>
          </p:cNvPr>
          <p:cNvCxnSpPr>
            <a:cxnSpLocks/>
          </p:cNvCxnSpPr>
          <p:nvPr/>
        </p:nvCxnSpPr>
        <p:spPr>
          <a:xfrm flipH="1" flipV="1">
            <a:off x="3317287" y="4864577"/>
            <a:ext cx="462625" cy="29261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840E1C-4F7B-DBCA-8F35-1555FE6A3FF9}"/>
              </a:ext>
            </a:extLst>
          </p:cNvPr>
          <p:cNvCxnSpPr>
            <a:cxnSpLocks/>
          </p:cNvCxnSpPr>
          <p:nvPr/>
        </p:nvCxnSpPr>
        <p:spPr>
          <a:xfrm flipV="1">
            <a:off x="4067944" y="4544981"/>
            <a:ext cx="0" cy="46819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E6D95E-1078-D52A-9CA1-BFFB1532048D}"/>
              </a:ext>
            </a:extLst>
          </p:cNvPr>
          <p:cNvCxnSpPr>
            <a:cxnSpLocks/>
          </p:cNvCxnSpPr>
          <p:nvPr/>
        </p:nvCxnSpPr>
        <p:spPr>
          <a:xfrm flipH="1">
            <a:off x="3275856" y="5445224"/>
            <a:ext cx="455720" cy="2394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705C2B-FD6F-25A0-9E3F-7A49A86D6C8E}"/>
              </a:ext>
            </a:extLst>
          </p:cNvPr>
          <p:cNvCxnSpPr>
            <a:cxnSpLocks/>
          </p:cNvCxnSpPr>
          <p:nvPr/>
        </p:nvCxnSpPr>
        <p:spPr>
          <a:xfrm>
            <a:off x="4067944" y="5661248"/>
            <a:ext cx="0" cy="51716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D67CF6-BC13-F60F-C1AE-E777AE278FCF}"/>
              </a:ext>
            </a:extLst>
          </p:cNvPr>
          <p:cNvCxnSpPr>
            <a:cxnSpLocks/>
          </p:cNvCxnSpPr>
          <p:nvPr/>
        </p:nvCxnSpPr>
        <p:spPr>
          <a:xfrm flipV="1">
            <a:off x="4164119" y="4558489"/>
            <a:ext cx="448323" cy="47732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A22DF6-FFD0-6AA3-6C55-2AD5DC3AD795}"/>
              </a:ext>
            </a:extLst>
          </p:cNvPr>
          <p:cNvCxnSpPr>
            <a:cxnSpLocks/>
          </p:cNvCxnSpPr>
          <p:nvPr/>
        </p:nvCxnSpPr>
        <p:spPr>
          <a:xfrm flipV="1">
            <a:off x="4336743" y="5301208"/>
            <a:ext cx="811321" cy="1381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35FD6D-1926-28F4-4077-EE9A87EDDFD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771800" y="5300747"/>
            <a:ext cx="987396" cy="3328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E15F3C-5C6E-8833-4F97-9FD47C0D27EF}"/>
              </a:ext>
            </a:extLst>
          </p:cNvPr>
          <p:cNvCxnSpPr>
            <a:cxnSpLocks/>
          </p:cNvCxnSpPr>
          <p:nvPr/>
        </p:nvCxnSpPr>
        <p:spPr>
          <a:xfrm flipH="1">
            <a:off x="3439111" y="5566681"/>
            <a:ext cx="419717" cy="6415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A205BA-9025-9CC8-C9A1-10E3651BF000}"/>
              </a:ext>
            </a:extLst>
          </p:cNvPr>
          <p:cNvCxnSpPr>
            <a:cxnSpLocks/>
          </p:cNvCxnSpPr>
          <p:nvPr/>
        </p:nvCxnSpPr>
        <p:spPr>
          <a:xfrm>
            <a:off x="4186810" y="5593492"/>
            <a:ext cx="425632" cy="61473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FE4215-4B02-031A-5D8C-E416CDB42E11}"/>
              </a:ext>
            </a:extLst>
          </p:cNvPr>
          <p:cNvCxnSpPr>
            <a:cxnSpLocks/>
          </p:cNvCxnSpPr>
          <p:nvPr/>
        </p:nvCxnSpPr>
        <p:spPr>
          <a:xfrm flipH="1" flipV="1">
            <a:off x="3476108" y="4465653"/>
            <a:ext cx="447820" cy="56983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Characteristics of the plasmonic nanoparticles.: (a) Sketch of the... |  Download Scientific Diagram">
            <a:extLst>
              <a:ext uri="{FF2B5EF4-FFF2-40B4-BE49-F238E27FC236}">
                <a16:creationId xmlns:a16="http://schemas.microsoft.com/office/drawing/2014/main" id="{AC42AB27-B6E0-ECEE-6BB0-B435840AA8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35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4BFE-91FD-FC3C-9784-891657D3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0DE4-68B4-566D-62D8-3B990AE2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metallic nanoparticle absorbs and re-emits light </a:t>
            </a:r>
            <a:r>
              <a:rPr lang="en-US" sz="2400" dirty="0">
                <a:sym typeface="Wingdings" panose="05000000000000000000" pitchFamily="2" charset="2"/>
              </a:rPr>
              <a:t> spherical emitter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Wavelength of highly scattered light depends on the particles size</a:t>
            </a: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71F656-C13D-D801-CC09-606F8C7ADA96}"/>
              </a:ext>
            </a:extLst>
          </p:cNvPr>
          <p:cNvSpPr/>
          <p:nvPr/>
        </p:nvSpPr>
        <p:spPr>
          <a:xfrm>
            <a:off x="3491879" y="1955724"/>
            <a:ext cx="576065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6D80F1-7C18-3516-25CE-DE43D5304C15}"/>
              </a:ext>
            </a:extLst>
          </p:cNvPr>
          <p:cNvSpPr/>
          <p:nvPr/>
        </p:nvSpPr>
        <p:spPr>
          <a:xfrm>
            <a:off x="878690" y="1844824"/>
            <a:ext cx="1749094" cy="769996"/>
          </a:xfrm>
          <a:custGeom>
            <a:avLst/>
            <a:gdLst>
              <a:gd name="connsiteX0" fmla="*/ 47043 w 1749094"/>
              <a:gd name="connsiteY0" fmla="*/ 724634 h 769996"/>
              <a:gd name="connsiteX1" fmla="*/ 47043 w 1749094"/>
              <a:gd name="connsiteY1" fmla="*/ 670314 h 769996"/>
              <a:gd name="connsiteX2" fmla="*/ 535930 w 1749094"/>
              <a:gd name="connsiteY2" fmla="*/ 357 h 769996"/>
              <a:gd name="connsiteX3" fmla="*/ 925229 w 1749094"/>
              <a:gd name="connsiteY3" fmla="*/ 769902 h 769996"/>
              <a:gd name="connsiteX4" fmla="*/ 1314528 w 1749094"/>
              <a:gd name="connsiteY4" fmla="*/ 54678 h 769996"/>
              <a:gd name="connsiteX5" fmla="*/ 1631399 w 1749094"/>
              <a:gd name="connsiteY5" fmla="*/ 308175 h 769996"/>
              <a:gd name="connsiteX6" fmla="*/ 1749094 w 1749094"/>
              <a:gd name="connsiteY6" fmla="*/ 317229 h 7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094" h="769996">
                <a:moveTo>
                  <a:pt x="47043" y="724634"/>
                </a:moveTo>
                <a:cubicBezTo>
                  <a:pt x="6302" y="757830"/>
                  <a:pt x="-34438" y="791027"/>
                  <a:pt x="47043" y="670314"/>
                </a:cubicBezTo>
                <a:cubicBezTo>
                  <a:pt x="128524" y="549601"/>
                  <a:pt x="389566" y="-16241"/>
                  <a:pt x="535930" y="357"/>
                </a:cubicBezTo>
                <a:cubicBezTo>
                  <a:pt x="682294" y="16955"/>
                  <a:pt x="795463" y="760849"/>
                  <a:pt x="925229" y="769902"/>
                </a:cubicBezTo>
                <a:cubicBezTo>
                  <a:pt x="1054995" y="778956"/>
                  <a:pt x="1196833" y="131632"/>
                  <a:pt x="1314528" y="54678"/>
                </a:cubicBezTo>
                <a:cubicBezTo>
                  <a:pt x="1432223" y="-22276"/>
                  <a:pt x="1558971" y="264416"/>
                  <a:pt x="1631399" y="308175"/>
                </a:cubicBezTo>
                <a:cubicBezTo>
                  <a:pt x="1703827" y="351933"/>
                  <a:pt x="1726460" y="334581"/>
                  <a:pt x="1749094" y="317229"/>
                </a:cubicBezTo>
              </a:path>
            </a:pathLst>
          </a:custGeom>
          <a:ln w="25400">
            <a:solidFill>
              <a:schemeClr val="accent6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8D107-E91E-8752-7564-4F06F3BF3DA8}"/>
              </a:ext>
            </a:extLst>
          </p:cNvPr>
          <p:cNvSpPr txBox="1"/>
          <p:nvPr/>
        </p:nvSpPr>
        <p:spPr>
          <a:xfrm>
            <a:off x="827584" y="28709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Wavelength </a:t>
            </a:r>
            <a:r>
              <a:rPr lang="el-GR" dirty="0"/>
              <a:t>λ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6E690-EA3C-76E9-A6BF-ACBD39F4419C}"/>
              </a:ext>
            </a:extLst>
          </p:cNvPr>
          <p:cNvSpPr txBox="1"/>
          <p:nvPr/>
        </p:nvSpPr>
        <p:spPr>
          <a:xfrm>
            <a:off x="2863537" y="262021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size with circumference 2</a:t>
            </a:r>
            <a:r>
              <a:rPr lang="el-GR" dirty="0"/>
              <a:t>π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8BEA1C-C76E-1C4A-192D-652D48A2A050}"/>
              </a:ext>
            </a:extLst>
          </p:cNvPr>
          <p:cNvSpPr/>
          <p:nvPr/>
        </p:nvSpPr>
        <p:spPr>
          <a:xfrm>
            <a:off x="3759196" y="5045997"/>
            <a:ext cx="576065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5A0AD-8174-6FD5-EC0C-188AEA11650D}"/>
              </a:ext>
            </a:extLst>
          </p:cNvPr>
          <p:cNvCxnSpPr>
            <a:cxnSpLocks/>
          </p:cNvCxnSpPr>
          <p:nvPr/>
        </p:nvCxnSpPr>
        <p:spPr>
          <a:xfrm flipV="1">
            <a:off x="4283968" y="5013176"/>
            <a:ext cx="216024" cy="14401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A55872-D690-A6F1-95CF-B30B3AE31A16}"/>
              </a:ext>
            </a:extLst>
          </p:cNvPr>
          <p:cNvCxnSpPr>
            <a:cxnSpLocks/>
          </p:cNvCxnSpPr>
          <p:nvPr/>
        </p:nvCxnSpPr>
        <p:spPr>
          <a:xfrm>
            <a:off x="4283968" y="5493840"/>
            <a:ext cx="216024" cy="1908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ED9027-BCA8-53EE-92F2-FEEF0C0F643C}"/>
              </a:ext>
            </a:extLst>
          </p:cNvPr>
          <p:cNvCxnSpPr>
            <a:cxnSpLocks/>
          </p:cNvCxnSpPr>
          <p:nvPr/>
        </p:nvCxnSpPr>
        <p:spPr>
          <a:xfrm flipH="1" flipV="1">
            <a:off x="3563888" y="5045997"/>
            <a:ext cx="216024" cy="11119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840E1C-4F7B-DBCA-8F35-1555FE6A3FF9}"/>
              </a:ext>
            </a:extLst>
          </p:cNvPr>
          <p:cNvCxnSpPr>
            <a:cxnSpLocks/>
          </p:cNvCxnSpPr>
          <p:nvPr/>
        </p:nvCxnSpPr>
        <p:spPr>
          <a:xfrm flipV="1">
            <a:off x="4067944" y="4797152"/>
            <a:ext cx="0" cy="21602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E6D95E-1078-D52A-9CA1-BFFB1532048D}"/>
              </a:ext>
            </a:extLst>
          </p:cNvPr>
          <p:cNvCxnSpPr>
            <a:cxnSpLocks/>
          </p:cNvCxnSpPr>
          <p:nvPr/>
        </p:nvCxnSpPr>
        <p:spPr>
          <a:xfrm flipH="1">
            <a:off x="3491879" y="5445224"/>
            <a:ext cx="267317" cy="1282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705C2B-FD6F-25A0-9E3F-7A49A86D6C8E}"/>
              </a:ext>
            </a:extLst>
          </p:cNvPr>
          <p:cNvCxnSpPr>
            <a:cxnSpLocks/>
          </p:cNvCxnSpPr>
          <p:nvPr/>
        </p:nvCxnSpPr>
        <p:spPr>
          <a:xfrm>
            <a:off x="4067944" y="5661248"/>
            <a:ext cx="0" cy="28803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76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C68F-8F29-A621-BD26-7DEE07D0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1DF8-56A7-FCA0-54F7-E5DD5F17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 metallic nanoparticles, electrons collectively oscillate depending the frequency (      ) of light</a:t>
            </a:r>
          </a:p>
          <a:p>
            <a:r>
              <a:rPr lang="en-GB" sz="2400" dirty="0"/>
              <a:t>Absorption specific wavelength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61131-8AC8-5E25-8D95-59363C46F697}"/>
                  </a:ext>
                </a:extLst>
              </p:cNvPr>
              <p:cNvSpPr txBox="1"/>
              <p:nvPr/>
            </p:nvSpPr>
            <p:spPr>
              <a:xfrm>
                <a:off x="6156176" y="1268760"/>
                <a:ext cx="585417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61131-8AC8-5E25-8D95-59363C4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268760"/>
                <a:ext cx="585417" cy="346890"/>
              </a:xfrm>
              <a:prstGeom prst="rect">
                <a:avLst/>
              </a:prstGeom>
              <a:blipFill>
                <a:blip r:embed="rId2"/>
                <a:stretch>
                  <a:fillRect l="-8333" t="-3509" r="-5208" b="-1578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igure 4">
            <a:extLst>
              <a:ext uri="{FF2B5EF4-FFF2-40B4-BE49-F238E27FC236}">
                <a16:creationId xmlns:a16="http://schemas.microsoft.com/office/drawing/2014/main" id="{2D3B7B32-3B7C-8BEA-73B4-2A2228F0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346" y="2561620"/>
            <a:ext cx="4414440" cy="316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smonics – nanoComposix">
            <a:extLst>
              <a:ext uri="{FF2B5EF4-FFF2-40B4-BE49-F238E27FC236}">
                <a16:creationId xmlns:a16="http://schemas.microsoft.com/office/drawing/2014/main" id="{A9C5F039-722C-F435-8AE5-24665746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3" y="3215041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4BFE-91FD-FC3C-9784-891657D3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0DE4-68B4-566D-62D8-3B990AE2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ym typeface="Wingdings" panose="05000000000000000000" pitchFamily="2" charset="2"/>
              </a:rPr>
              <a:t>Absorption profile of metal nanoparticles depends on the shape and size</a:t>
            </a:r>
            <a:endParaRPr lang="en-US" sz="1800" dirty="0"/>
          </a:p>
        </p:txBody>
      </p:sp>
      <p:pic>
        <p:nvPicPr>
          <p:cNvPr id="2052" name="Picture 4" descr="Plasmonic nanoparticles for environmental analysis | SpringerLink">
            <a:extLst>
              <a:ext uri="{FF2B5EF4-FFF2-40B4-BE49-F238E27FC236}">
                <a16:creationId xmlns:a16="http://schemas.microsoft.com/office/drawing/2014/main" id="{6683A8F2-9C0B-E90F-554B-AEB56C41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93088"/>
            <a:ext cx="6264696" cy="460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3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1652-E532-4CA3-6110-1AB1355C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optics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8531-820F-AC9A-4794-B7B89B71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/>
          <a:p>
            <a:r>
              <a:rPr lang="en-US" sz="2400" dirty="0"/>
              <a:t>Light and structures have similar length scale or much larger </a:t>
            </a:r>
            <a:r>
              <a:rPr lang="el-GR" sz="2400" dirty="0"/>
              <a:t>λ</a:t>
            </a:r>
            <a:r>
              <a:rPr lang="en-US" sz="2400" dirty="0"/>
              <a:t> ~ d or</a:t>
            </a:r>
            <a:r>
              <a:rPr lang="en-US" sz="1600" dirty="0"/>
              <a:t> </a:t>
            </a:r>
            <a:r>
              <a:rPr lang="el-GR" sz="2400" dirty="0"/>
              <a:t>λ</a:t>
            </a:r>
            <a:r>
              <a:rPr lang="en-US" sz="2400" dirty="0"/>
              <a:t> &lt; d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54D51F-5E23-B4EC-5CD4-2E9047CB3155}"/>
              </a:ext>
            </a:extLst>
          </p:cNvPr>
          <p:cNvSpPr/>
          <p:nvPr/>
        </p:nvSpPr>
        <p:spPr>
          <a:xfrm>
            <a:off x="1389034" y="3235792"/>
            <a:ext cx="1749094" cy="769996"/>
          </a:xfrm>
          <a:custGeom>
            <a:avLst/>
            <a:gdLst>
              <a:gd name="connsiteX0" fmla="*/ 47043 w 1749094"/>
              <a:gd name="connsiteY0" fmla="*/ 724634 h 769996"/>
              <a:gd name="connsiteX1" fmla="*/ 47043 w 1749094"/>
              <a:gd name="connsiteY1" fmla="*/ 670314 h 769996"/>
              <a:gd name="connsiteX2" fmla="*/ 535930 w 1749094"/>
              <a:gd name="connsiteY2" fmla="*/ 357 h 769996"/>
              <a:gd name="connsiteX3" fmla="*/ 925229 w 1749094"/>
              <a:gd name="connsiteY3" fmla="*/ 769902 h 769996"/>
              <a:gd name="connsiteX4" fmla="*/ 1314528 w 1749094"/>
              <a:gd name="connsiteY4" fmla="*/ 54678 h 769996"/>
              <a:gd name="connsiteX5" fmla="*/ 1631399 w 1749094"/>
              <a:gd name="connsiteY5" fmla="*/ 308175 h 769996"/>
              <a:gd name="connsiteX6" fmla="*/ 1749094 w 1749094"/>
              <a:gd name="connsiteY6" fmla="*/ 317229 h 76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094" h="769996">
                <a:moveTo>
                  <a:pt x="47043" y="724634"/>
                </a:moveTo>
                <a:cubicBezTo>
                  <a:pt x="6302" y="757830"/>
                  <a:pt x="-34438" y="791027"/>
                  <a:pt x="47043" y="670314"/>
                </a:cubicBezTo>
                <a:cubicBezTo>
                  <a:pt x="128524" y="549601"/>
                  <a:pt x="389566" y="-16241"/>
                  <a:pt x="535930" y="357"/>
                </a:cubicBezTo>
                <a:cubicBezTo>
                  <a:pt x="682294" y="16955"/>
                  <a:pt x="795463" y="760849"/>
                  <a:pt x="925229" y="769902"/>
                </a:cubicBezTo>
                <a:cubicBezTo>
                  <a:pt x="1054995" y="778956"/>
                  <a:pt x="1196833" y="131632"/>
                  <a:pt x="1314528" y="54678"/>
                </a:cubicBezTo>
                <a:cubicBezTo>
                  <a:pt x="1432223" y="-22276"/>
                  <a:pt x="1558971" y="264416"/>
                  <a:pt x="1631399" y="308175"/>
                </a:cubicBezTo>
                <a:cubicBezTo>
                  <a:pt x="1703827" y="351933"/>
                  <a:pt x="1726460" y="334581"/>
                  <a:pt x="1749094" y="317229"/>
                </a:cubicBezTo>
              </a:path>
            </a:pathLst>
          </a:custGeom>
          <a:ln w="25400">
            <a:solidFill>
              <a:srgbClr val="00B050"/>
            </a:solidFill>
            <a:headEnd type="none"/>
            <a:tailEnd type="triangl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1D21A1-A317-671B-7540-679145B40016}"/>
              </a:ext>
            </a:extLst>
          </p:cNvPr>
          <p:cNvSpPr txBox="1"/>
          <p:nvPr/>
        </p:nvSpPr>
        <p:spPr>
          <a:xfrm>
            <a:off x="1399483" y="414261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Wavelength </a:t>
            </a:r>
            <a:r>
              <a:rPr lang="el-GR" dirty="0"/>
              <a:t>λ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C11F3-961C-9400-690C-1E1014C438D7}"/>
              </a:ext>
            </a:extLst>
          </p:cNvPr>
          <p:cNvSpPr txBox="1"/>
          <p:nvPr/>
        </p:nvSpPr>
        <p:spPr>
          <a:xfrm>
            <a:off x="4139952" y="317183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 film with thickness d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92924C-C57C-E979-D5E7-54245038AE1C}"/>
              </a:ext>
            </a:extLst>
          </p:cNvPr>
          <p:cNvSpPr/>
          <p:nvPr/>
        </p:nvSpPr>
        <p:spPr>
          <a:xfrm>
            <a:off x="4639844" y="2299536"/>
            <a:ext cx="288032" cy="850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E08C-2E59-1056-543F-0FEC30D80A74}"/>
              </a:ext>
            </a:extLst>
          </p:cNvPr>
          <p:cNvSpPr txBox="1"/>
          <p:nvPr/>
        </p:nvSpPr>
        <p:spPr>
          <a:xfrm>
            <a:off x="4135787" y="4654877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Structures with dimension ~ </a:t>
            </a:r>
            <a:r>
              <a:rPr lang="el-GR" dirty="0"/>
              <a:t>λ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ACE1B1-1F69-1F94-3938-0F4782B803EB}"/>
              </a:ext>
            </a:extLst>
          </p:cNvPr>
          <p:cNvGrpSpPr/>
          <p:nvPr/>
        </p:nvGrpSpPr>
        <p:grpSpPr>
          <a:xfrm>
            <a:off x="4207795" y="3890173"/>
            <a:ext cx="1368150" cy="764704"/>
            <a:chOff x="3419873" y="4797152"/>
            <a:chExt cx="1368150" cy="764704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6A46763-0A74-FEAF-EC10-1078A1C66164}"/>
                </a:ext>
              </a:extLst>
            </p:cNvPr>
            <p:cNvSpPr/>
            <p:nvPr/>
          </p:nvSpPr>
          <p:spPr>
            <a:xfrm>
              <a:off x="3419873" y="4797152"/>
              <a:ext cx="648071" cy="76470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420B9D36-B79A-8DDC-779C-2303C1E54569}"/>
                </a:ext>
              </a:extLst>
            </p:cNvPr>
            <p:cNvSpPr/>
            <p:nvPr/>
          </p:nvSpPr>
          <p:spPr>
            <a:xfrm>
              <a:off x="3779912" y="4797152"/>
              <a:ext cx="648071" cy="76470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ED02113C-25DD-21EA-2424-C871302D9BE3}"/>
                </a:ext>
              </a:extLst>
            </p:cNvPr>
            <p:cNvSpPr/>
            <p:nvPr/>
          </p:nvSpPr>
          <p:spPr>
            <a:xfrm>
              <a:off x="4139952" y="4797152"/>
              <a:ext cx="648071" cy="76470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1652-E532-4CA3-6110-1AB1355C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optics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8531-820F-AC9A-4794-B7B89B71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/>
          <a:p>
            <a:r>
              <a:rPr lang="en-US" sz="2400" dirty="0"/>
              <a:t>Light and structures have similar length scale or much larger</a:t>
            </a:r>
          </a:p>
          <a:p>
            <a:r>
              <a:rPr lang="en-US" sz="2400" dirty="0"/>
              <a:t>Visible light from ~400 to 700 nm</a:t>
            </a:r>
          </a:p>
          <a:p>
            <a:r>
              <a:rPr lang="en-US" sz="2400" dirty="0"/>
              <a:t>Thin films and optical structures</a:t>
            </a:r>
          </a:p>
          <a:p>
            <a:pPr lvl="1"/>
            <a:r>
              <a:rPr lang="en-US" sz="2000" dirty="0"/>
              <a:t>~ 10s of nm to few µm</a:t>
            </a:r>
          </a:p>
          <a:p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1D6BB3-E30C-E22A-F181-B7ED84F39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96752"/>
            <a:ext cx="3252936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9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C96E-5E6A-23F6-41B1-85D6342B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introduction optics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7D30-FC57-8494-E7B0-7AD563166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latin typeface="Verdana" panose="020B0604030504040204" pitchFamily="34" charset="0"/>
              </a:rPr>
              <a:t>Refractive index</a:t>
            </a:r>
          </a:p>
          <a:p>
            <a:pPr lvl="1"/>
            <a:r>
              <a:rPr lang="en-US" altLang="en-US" sz="1400" dirty="0">
                <a:latin typeface="Verdana" panose="020B0604030504040204" pitchFamily="34" charset="0"/>
              </a:rPr>
              <a:t>Complex number: N = n + </a:t>
            </a:r>
            <a:r>
              <a:rPr lang="en-US" altLang="en-US" sz="1400" dirty="0" err="1">
                <a:latin typeface="Verdana" panose="020B0604030504040204" pitchFamily="34" charset="0"/>
              </a:rPr>
              <a:t>ik</a:t>
            </a:r>
            <a:endParaRPr lang="en-US" altLang="en-US" sz="1400" dirty="0">
              <a:latin typeface="Verdana" panose="020B0604030504040204" pitchFamily="34" charset="0"/>
            </a:endParaRPr>
          </a:p>
          <a:p>
            <a:pPr lvl="2"/>
            <a:r>
              <a:rPr lang="en-US" altLang="en-US" sz="1400" dirty="0">
                <a:latin typeface="Verdana" panose="020B0604030504040204" pitchFamily="34" charset="0"/>
              </a:rPr>
              <a:t>Real n: refractive index</a:t>
            </a:r>
          </a:p>
          <a:p>
            <a:pPr lvl="2"/>
            <a:r>
              <a:rPr lang="en-US" altLang="en-US" sz="1400" dirty="0">
                <a:latin typeface="Verdana" panose="020B0604030504040204" pitchFamily="34" charset="0"/>
              </a:rPr>
              <a:t>Complex k: extinction coefficient</a:t>
            </a:r>
          </a:p>
          <a:p>
            <a:r>
              <a:rPr lang="en-US" altLang="en-US" sz="2000" dirty="0">
                <a:latin typeface="Verdana" panose="020B0604030504040204" pitchFamily="34" charset="0"/>
              </a:rPr>
              <a:t>Light diffraction</a:t>
            </a:r>
          </a:p>
          <a:p>
            <a:pPr lvl="1"/>
            <a:r>
              <a:rPr lang="en-US" altLang="en-US" sz="1400" dirty="0" err="1">
                <a:latin typeface="Verdana" panose="020B0604030504040204" pitchFamily="34" charset="0"/>
              </a:rPr>
              <a:t>Snellius</a:t>
            </a:r>
            <a:r>
              <a:rPr lang="en-US" altLang="en-US" sz="1400" dirty="0">
                <a:latin typeface="Verdana" panose="020B0604030504040204" pitchFamily="34" charset="0"/>
              </a:rPr>
              <a:t>’ law</a:t>
            </a:r>
            <a:endParaRPr lang="en-GB"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A0134-C930-6143-C758-FCA6B04B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9000"/>
            <a:ext cx="131127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F84BD5-3CD0-F888-952D-60B4F649A33F}"/>
              </a:ext>
            </a:extLst>
          </p:cNvPr>
          <p:cNvSpPr/>
          <p:nvPr/>
        </p:nvSpPr>
        <p:spPr>
          <a:xfrm>
            <a:off x="6373813" y="1916114"/>
            <a:ext cx="1503362" cy="3025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0FC7B-E8BC-107C-6307-11FE84801651}"/>
              </a:ext>
            </a:extLst>
          </p:cNvPr>
          <p:cNvCxnSpPr>
            <a:cxnSpLocks/>
          </p:cNvCxnSpPr>
          <p:nvPr/>
        </p:nvCxnSpPr>
        <p:spPr>
          <a:xfrm>
            <a:off x="5005389" y="2068514"/>
            <a:ext cx="1368425" cy="9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78357B-44BF-E0FC-BC95-69B1C01F77F6}"/>
              </a:ext>
            </a:extLst>
          </p:cNvPr>
          <p:cNvCxnSpPr>
            <a:cxnSpLocks/>
          </p:cNvCxnSpPr>
          <p:nvPr/>
        </p:nvCxnSpPr>
        <p:spPr>
          <a:xfrm>
            <a:off x="6373813" y="3005139"/>
            <a:ext cx="1503362" cy="31432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E80900-A9EF-9A01-E670-800F0BB2E6ED}"/>
              </a:ext>
            </a:extLst>
          </p:cNvPr>
          <p:cNvCxnSpPr>
            <a:cxnSpLocks/>
          </p:cNvCxnSpPr>
          <p:nvPr/>
        </p:nvCxnSpPr>
        <p:spPr>
          <a:xfrm>
            <a:off x="4716463" y="2997200"/>
            <a:ext cx="3308350" cy="79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A75D43-6D8B-1FE4-45DD-7E0B358BD37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40147" y="2595509"/>
            <a:ext cx="720080" cy="369332"/>
          </a:xfrm>
          <a:prstGeom prst="rect">
            <a:avLst/>
          </a:prstGeom>
          <a:blipFill>
            <a:blip r:embed="rId3"/>
            <a:stretch>
              <a:fillRect b="-1639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8BC3F-3591-40CC-7693-196B3CBC196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15567" y="2949286"/>
            <a:ext cx="720080" cy="33855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75B9743-3A08-CF59-2506-542DEBEBF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035426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Air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n</a:t>
            </a:r>
            <a:r>
              <a:rPr lang="en-US" altLang="en-US" sz="2000" baseline="-25000">
                <a:latin typeface="Verdana" panose="020B0604030504040204" pitchFamily="34" charset="0"/>
              </a:rPr>
              <a:t>1</a:t>
            </a:r>
            <a:r>
              <a:rPr lang="en-US" altLang="en-US" sz="2000">
                <a:latin typeface="Verdana" panose="020B0604030504040204" pitchFamily="34" charset="0"/>
              </a:rPr>
              <a:t> = 1</a:t>
            </a:r>
            <a:endParaRPr lang="en-GB" altLang="en-US" sz="2000">
              <a:latin typeface="Verdana" panose="020B0604030504040204" pitchFamily="34" charset="0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F5700276-CC51-2E9F-8BE7-197068804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3957639"/>
            <a:ext cx="1741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Si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2</a:t>
            </a:r>
            <a:r>
              <a:rPr lang="en-US" altLang="en-US" sz="2000" dirty="0">
                <a:latin typeface="Verdana" panose="020B0604030504040204" pitchFamily="34" charset="0"/>
              </a:rPr>
              <a:t> ~ 3.5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48946A-F2BD-E51A-1AD4-7520CF63907C}"/>
              </a:ext>
            </a:extLst>
          </p:cNvPr>
          <p:cNvCxnSpPr>
            <a:cxnSpLocks/>
          </p:cNvCxnSpPr>
          <p:nvPr/>
        </p:nvCxnSpPr>
        <p:spPr>
          <a:xfrm>
            <a:off x="7812088" y="3284539"/>
            <a:ext cx="666750" cy="43338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7F71AD-9EDE-4BFA-3D2D-8340E40FE252}"/>
              </a:ext>
            </a:extLst>
          </p:cNvPr>
          <p:cNvCxnSpPr>
            <a:cxnSpLocks/>
          </p:cNvCxnSpPr>
          <p:nvPr/>
        </p:nvCxnSpPr>
        <p:spPr>
          <a:xfrm flipH="1">
            <a:off x="5068888" y="2994025"/>
            <a:ext cx="1301750" cy="79533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24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FAA8-FC8C-1798-4EE8-AE9DB467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introduction optics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3ABB-26A3-0295-F474-83CB520C7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latin typeface="Verdana" panose="020B0604030504040204" pitchFamily="34" charset="0"/>
              </a:rPr>
              <a:t>Refractive index</a:t>
            </a:r>
          </a:p>
          <a:p>
            <a:pPr lvl="1"/>
            <a:r>
              <a:rPr lang="en-US" altLang="en-US" sz="1400" dirty="0">
                <a:latin typeface="Verdana" panose="020B0604030504040204" pitchFamily="34" charset="0"/>
              </a:rPr>
              <a:t>Complex number: N = n + </a:t>
            </a:r>
            <a:r>
              <a:rPr lang="en-US" altLang="en-US" sz="1400" dirty="0" err="1">
                <a:latin typeface="Verdana" panose="020B0604030504040204" pitchFamily="34" charset="0"/>
              </a:rPr>
              <a:t>ik</a:t>
            </a:r>
            <a:endParaRPr lang="en-US" altLang="en-US" sz="1400" dirty="0">
              <a:latin typeface="Verdana" panose="020B0604030504040204" pitchFamily="34" charset="0"/>
            </a:endParaRPr>
          </a:p>
          <a:p>
            <a:r>
              <a:rPr lang="en-US" altLang="en-US" sz="2000" dirty="0">
                <a:latin typeface="Verdana" panose="020B0604030504040204" pitchFamily="34" charset="0"/>
              </a:rPr>
              <a:t>Reflection and transmission</a:t>
            </a:r>
          </a:p>
          <a:p>
            <a:pPr lvl="1"/>
            <a:r>
              <a:rPr lang="en-US" altLang="en-US" sz="1400" dirty="0">
                <a:latin typeface="Verdana" panose="020B0604030504040204" pitchFamily="34" charset="0"/>
              </a:rPr>
              <a:t>Perpendicular incidence</a:t>
            </a:r>
          </a:p>
          <a:p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158E4-5485-B70B-0BA4-288B419D93E0}"/>
              </a:ext>
            </a:extLst>
          </p:cNvPr>
          <p:cNvSpPr/>
          <p:nvPr/>
        </p:nvSpPr>
        <p:spPr>
          <a:xfrm>
            <a:off x="6700838" y="1916114"/>
            <a:ext cx="1503362" cy="3025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D2838-622D-868E-69AC-2D3421C64BB8}"/>
              </a:ext>
            </a:extLst>
          </p:cNvPr>
          <p:cNvCxnSpPr>
            <a:cxnSpLocks/>
          </p:cNvCxnSpPr>
          <p:nvPr/>
        </p:nvCxnSpPr>
        <p:spPr>
          <a:xfrm>
            <a:off x="5332414" y="2997200"/>
            <a:ext cx="1368425" cy="0"/>
          </a:xfrm>
          <a:prstGeom prst="straightConnector1">
            <a:avLst/>
          </a:prstGeom>
          <a:ln w="444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A447C0-0F8F-14AF-20CD-D4E7E31AC250}"/>
              </a:ext>
            </a:extLst>
          </p:cNvPr>
          <p:cNvCxnSpPr>
            <a:cxnSpLocks/>
          </p:cNvCxnSpPr>
          <p:nvPr/>
        </p:nvCxnSpPr>
        <p:spPr>
          <a:xfrm>
            <a:off x="6670675" y="2978151"/>
            <a:ext cx="15335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13D09-391C-18B9-5924-2A4701EECA5F}"/>
              </a:ext>
            </a:extLst>
          </p:cNvPr>
          <p:cNvCxnSpPr>
            <a:cxnSpLocks/>
          </p:cNvCxnSpPr>
          <p:nvPr/>
        </p:nvCxnSpPr>
        <p:spPr>
          <a:xfrm flipH="1">
            <a:off x="5540375" y="3141663"/>
            <a:ext cx="11303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D527FE-3A28-F54B-1399-3F6C3A742045}"/>
              </a:ext>
            </a:extLst>
          </p:cNvPr>
          <p:cNvCxnSpPr/>
          <p:nvPr/>
        </p:nvCxnSpPr>
        <p:spPr>
          <a:xfrm>
            <a:off x="8204200" y="2996952"/>
            <a:ext cx="471488" cy="0"/>
          </a:xfrm>
          <a:prstGeom prst="straightConnector1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36D484B4-C69C-85C3-ACC0-6AA463DC6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4122739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Air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n</a:t>
            </a:r>
            <a:r>
              <a:rPr lang="en-US" altLang="en-US" sz="2000" baseline="-25000">
                <a:latin typeface="Verdana" panose="020B0604030504040204" pitchFamily="34" charset="0"/>
              </a:rPr>
              <a:t>1</a:t>
            </a:r>
            <a:r>
              <a:rPr lang="en-US" altLang="en-US" sz="2000">
                <a:latin typeface="Verdana" panose="020B0604030504040204" pitchFamily="34" charset="0"/>
              </a:rPr>
              <a:t> = 1</a:t>
            </a:r>
            <a:endParaRPr lang="en-GB" altLang="en-US" sz="2000">
              <a:latin typeface="Verdana" panose="020B0604030504040204" pitchFamily="34" charset="0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75CF286B-FAC5-9609-2B2F-E41DB156D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4113214"/>
            <a:ext cx="1741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Si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2</a:t>
            </a:r>
            <a:r>
              <a:rPr lang="en-US" altLang="en-US" sz="2000" dirty="0">
                <a:latin typeface="Verdana" panose="020B0604030504040204" pitchFamily="34" charset="0"/>
              </a:rPr>
              <a:t> ~ 3.5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08C28-08DA-329F-59CD-24AF0673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42" y="2621210"/>
            <a:ext cx="1920406" cy="16155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545D6A-84D5-77F1-91F9-C9782D4E11FB}"/>
              </a:ext>
            </a:extLst>
          </p:cNvPr>
          <p:cNvCxnSpPr>
            <a:cxnSpLocks/>
          </p:cNvCxnSpPr>
          <p:nvPr/>
        </p:nvCxnSpPr>
        <p:spPr>
          <a:xfrm flipH="1">
            <a:off x="6713539" y="3111764"/>
            <a:ext cx="149066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6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6CB8-12CD-A63D-C9AD-6166CE2B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things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AA2-6898-AA86-792B-044E507C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Solar park</a:t>
            </a:r>
            <a:endParaRPr lang="en-GB" sz="2400" dirty="0"/>
          </a:p>
        </p:txBody>
      </p:sp>
      <p:pic>
        <p:nvPicPr>
          <p:cNvPr id="2050" name="Picture 2" descr="Inauguration of Kristal Solar Park, the largest PV plant in the Benelux | 3E">
            <a:extLst>
              <a:ext uri="{FF2B5EF4-FFF2-40B4-BE49-F238E27FC236}">
                <a16:creationId xmlns:a16="http://schemas.microsoft.com/office/drawing/2014/main" id="{62EF1D34-0CB5-7BBA-65F3-B3516389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00250"/>
            <a:ext cx="609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24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4D74-E1CD-0734-A64A-FBE76BF5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introduction optics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216D-14A5-2A0A-2841-68208820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latin typeface="Verdana" panose="020B0604030504040204" pitchFamily="34" charset="0"/>
              </a:rPr>
              <a:t>Refractive index</a:t>
            </a:r>
          </a:p>
          <a:p>
            <a:pPr lvl="1"/>
            <a:r>
              <a:rPr lang="en-US" altLang="en-US" sz="1400" dirty="0">
                <a:latin typeface="Verdana" panose="020B0604030504040204" pitchFamily="34" charset="0"/>
              </a:rPr>
              <a:t>Complex number: N = n + </a:t>
            </a:r>
            <a:r>
              <a:rPr lang="en-US" altLang="en-US" sz="1400" dirty="0" err="1">
                <a:latin typeface="Verdana" panose="020B0604030504040204" pitchFamily="34" charset="0"/>
              </a:rPr>
              <a:t>ik</a:t>
            </a:r>
            <a:endParaRPr lang="en-US" altLang="en-US" sz="1400" dirty="0">
              <a:latin typeface="Verdana" panose="020B0604030504040204" pitchFamily="34" charset="0"/>
            </a:endParaRPr>
          </a:p>
          <a:p>
            <a:r>
              <a:rPr lang="en-US" altLang="en-US" sz="2000" dirty="0">
                <a:latin typeface="Verdana" panose="020B0604030504040204" pitchFamily="34" charset="0"/>
              </a:rPr>
              <a:t>Absorption coefficient</a:t>
            </a:r>
            <a:endParaRPr lang="en-US" altLang="en-US" sz="1400" dirty="0">
              <a:latin typeface="Verdana" panose="020B0604030504040204" pitchFamily="34" charset="0"/>
            </a:endParaRPr>
          </a:p>
          <a:p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63171-AC75-1A1C-79C2-BAC2F044F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6" y="2911774"/>
            <a:ext cx="3776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 dirty="0">
                <a:latin typeface="Verdana" panose="020B0604030504040204" pitchFamily="34" charset="0"/>
              </a:rPr>
              <a:t>λ</a:t>
            </a:r>
            <a:r>
              <a:rPr lang="en-US" altLang="en-US" sz="1800" dirty="0">
                <a:latin typeface="Verdana" panose="020B0604030504040204" pitchFamily="34" charset="0"/>
              </a:rPr>
              <a:t> is the wavelength of the light</a:t>
            </a:r>
            <a:endParaRPr lang="en-GB" altLang="en-US" sz="1800" dirty="0">
              <a:latin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7D672-A7BE-FC67-D243-116B1A045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6" y="5316605"/>
            <a:ext cx="741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t is the thickness of the medium the light in traveling through</a:t>
            </a:r>
            <a:endParaRPr lang="en-GB" altLang="en-US" sz="1800" dirty="0">
              <a:latin typeface="Verdana" panose="020B060403050404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CDE14F1-E8B2-8AE8-8D40-0D3BDE14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54251"/>
            <a:ext cx="10302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7AC49F6-2632-7D95-0289-8E4A9007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6" y="4280849"/>
            <a:ext cx="1536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D1A23816-9D65-1F22-D345-4676FC6F3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9" y="3663499"/>
            <a:ext cx="16764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4CAE721-4C9D-6470-8BF2-A50DA5098755}"/>
              </a:ext>
            </a:extLst>
          </p:cNvPr>
          <p:cNvSpPr/>
          <p:nvPr/>
        </p:nvSpPr>
        <p:spPr>
          <a:xfrm>
            <a:off x="3492574" y="1190790"/>
            <a:ext cx="287338" cy="28733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B1003-94E6-FE01-A3EA-7E959AA13975}"/>
              </a:ext>
            </a:extLst>
          </p:cNvPr>
          <p:cNvSpPr/>
          <p:nvPr/>
        </p:nvSpPr>
        <p:spPr>
          <a:xfrm>
            <a:off x="6700838" y="1916114"/>
            <a:ext cx="1503362" cy="3025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814EBF-FC37-805E-A387-4ADEF76108E1}"/>
              </a:ext>
            </a:extLst>
          </p:cNvPr>
          <p:cNvCxnSpPr>
            <a:cxnSpLocks/>
          </p:cNvCxnSpPr>
          <p:nvPr/>
        </p:nvCxnSpPr>
        <p:spPr>
          <a:xfrm>
            <a:off x="5332414" y="2997200"/>
            <a:ext cx="1368425" cy="0"/>
          </a:xfrm>
          <a:prstGeom prst="straightConnector1">
            <a:avLst/>
          </a:prstGeom>
          <a:ln w="444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36A616-9075-191D-2A69-8E42675BE56C}"/>
              </a:ext>
            </a:extLst>
          </p:cNvPr>
          <p:cNvCxnSpPr>
            <a:cxnSpLocks/>
          </p:cNvCxnSpPr>
          <p:nvPr/>
        </p:nvCxnSpPr>
        <p:spPr>
          <a:xfrm>
            <a:off x="6670675" y="2978151"/>
            <a:ext cx="15335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A14EBB-0B91-5376-A610-E2A1D7DFE00C}"/>
              </a:ext>
            </a:extLst>
          </p:cNvPr>
          <p:cNvCxnSpPr>
            <a:cxnSpLocks/>
          </p:cNvCxnSpPr>
          <p:nvPr/>
        </p:nvCxnSpPr>
        <p:spPr>
          <a:xfrm flipH="1">
            <a:off x="5540375" y="3141663"/>
            <a:ext cx="11303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8B92E-A577-CCB4-DE79-BAB7760F5330}"/>
              </a:ext>
            </a:extLst>
          </p:cNvPr>
          <p:cNvCxnSpPr/>
          <p:nvPr/>
        </p:nvCxnSpPr>
        <p:spPr>
          <a:xfrm>
            <a:off x="8204200" y="2996952"/>
            <a:ext cx="471488" cy="0"/>
          </a:xfrm>
          <a:prstGeom prst="straightConnector1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id="{B3B8E853-C9A9-C1A4-F0C3-9383D1EA0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4122739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Air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n</a:t>
            </a:r>
            <a:r>
              <a:rPr lang="en-US" altLang="en-US" sz="2000" baseline="-25000">
                <a:latin typeface="Verdana" panose="020B0604030504040204" pitchFamily="34" charset="0"/>
              </a:rPr>
              <a:t>1</a:t>
            </a:r>
            <a:r>
              <a:rPr lang="en-US" altLang="en-US" sz="2000">
                <a:latin typeface="Verdana" panose="020B0604030504040204" pitchFamily="34" charset="0"/>
              </a:rPr>
              <a:t> = 1</a:t>
            </a:r>
            <a:endParaRPr lang="en-GB" altLang="en-US" sz="2000">
              <a:latin typeface="Verdana" panose="020B0604030504040204" pitchFamily="34" charset="0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297D4A16-6825-0747-F17F-78063BA25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4113214"/>
            <a:ext cx="1741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Si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2</a:t>
            </a:r>
            <a:r>
              <a:rPr lang="en-US" altLang="en-US" sz="2000" dirty="0">
                <a:latin typeface="Verdana" panose="020B0604030504040204" pitchFamily="34" charset="0"/>
              </a:rPr>
              <a:t> ~ 3.5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B7D291-AD3B-AA8D-0C48-FED01FC21965}"/>
              </a:ext>
            </a:extLst>
          </p:cNvPr>
          <p:cNvCxnSpPr>
            <a:cxnSpLocks/>
          </p:cNvCxnSpPr>
          <p:nvPr/>
        </p:nvCxnSpPr>
        <p:spPr>
          <a:xfrm flipH="1">
            <a:off x="6713539" y="3111764"/>
            <a:ext cx="149066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9A529E-BFE0-1514-9734-D149BABC74A8}"/>
              </a:ext>
            </a:extLst>
          </p:cNvPr>
          <p:cNvCxnSpPr/>
          <p:nvPr/>
        </p:nvCxnSpPr>
        <p:spPr>
          <a:xfrm flipH="1">
            <a:off x="6713539" y="1700808"/>
            <a:ext cx="1490661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DE4CEE-A692-05CB-1DB1-0844E4559929}"/>
              </a:ext>
            </a:extLst>
          </p:cNvPr>
          <p:cNvSpPr txBox="1"/>
          <p:nvPr/>
        </p:nvSpPr>
        <p:spPr>
          <a:xfrm>
            <a:off x="6895082" y="1326092"/>
            <a:ext cx="134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thickness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3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F2C4-C049-FEC2-51F0-69EB755C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introduction optics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7A3C-2366-5F26-4F10-CAA71F6E2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Thin film interference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3074" name="Picture 2" descr="Thin-film interference - Wikiwand">
            <a:extLst>
              <a:ext uri="{FF2B5EF4-FFF2-40B4-BE49-F238E27FC236}">
                <a16:creationId xmlns:a16="http://schemas.microsoft.com/office/drawing/2014/main" id="{701BF6DA-9644-E521-38DE-147FC27D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2816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F6E1EEF-D63B-B297-5251-2D18949D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09522"/>
            <a:ext cx="3024336" cy="25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575869-8BE1-4DB8-C10B-4F95A7E3CBA3}"/>
                  </a:ext>
                </a:extLst>
              </p:cNvPr>
              <p:cNvSpPr txBox="1"/>
              <p:nvPr/>
            </p:nvSpPr>
            <p:spPr>
              <a:xfrm>
                <a:off x="467544" y="4299831"/>
                <a:ext cx="4536504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𝑓𝑖𝑙𝑚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575869-8BE1-4DB8-C10B-4F95A7E3C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299831"/>
                <a:ext cx="4536504" cy="465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D48D181-4A3D-0A91-5CC1-FA693CCB6207}"/>
              </a:ext>
            </a:extLst>
          </p:cNvPr>
          <p:cNvSpPr txBox="1"/>
          <p:nvPr/>
        </p:nvSpPr>
        <p:spPr>
          <a:xfrm>
            <a:off x="971600" y="5064505"/>
            <a:ext cx="5540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film thickness</a:t>
            </a:r>
          </a:p>
          <a:p>
            <a:r>
              <a:rPr lang="nl-BE" dirty="0"/>
              <a:t>m = 1,2,3 </a:t>
            </a:r>
            <a:r>
              <a:rPr lang="nl-BE" dirty="0" err="1"/>
              <a:t>etc</a:t>
            </a:r>
            <a:endParaRPr lang="nl-BE" dirty="0"/>
          </a:p>
          <a:p>
            <a:r>
              <a:rPr lang="nl-BE" dirty="0" err="1"/>
              <a:t>When</a:t>
            </a:r>
            <a:r>
              <a:rPr lang="nl-BE" dirty="0"/>
              <a:t> d is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el-GR" dirty="0"/>
              <a:t>λ</a:t>
            </a:r>
            <a:r>
              <a:rPr lang="nl-BE" dirty="0"/>
              <a:t>, no </a:t>
            </a:r>
            <a:r>
              <a:rPr lang="nl-BE" dirty="0" err="1"/>
              <a:t>interference</a:t>
            </a:r>
            <a:r>
              <a:rPr lang="nl-BE" dirty="0"/>
              <a:t> effect </a:t>
            </a:r>
          </a:p>
          <a:p>
            <a:r>
              <a:rPr lang="nl-BE" dirty="0"/>
              <a:t>(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layers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absorb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light)</a:t>
            </a:r>
          </a:p>
        </p:txBody>
      </p:sp>
    </p:spTree>
    <p:extLst>
      <p:ext uri="{BB962C8B-B14F-4D97-AF65-F5344CB8AC3E}">
        <p14:creationId xmlns:p14="http://schemas.microsoft.com/office/powerpoint/2010/main" val="93094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3563D9A-714A-1335-7842-61E6DCC2E663}"/>
              </a:ext>
            </a:extLst>
          </p:cNvPr>
          <p:cNvSpPr/>
          <p:nvPr/>
        </p:nvSpPr>
        <p:spPr>
          <a:xfrm>
            <a:off x="6294022" y="1916114"/>
            <a:ext cx="389228" cy="3025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AF2C4-C049-FEC2-51F0-69EB755C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7A3C-2366-5F26-4F10-CAA71F6E2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Anti-reflection coating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GB" sz="2400" dirty="0"/>
          </a:p>
        </p:txBody>
      </p:sp>
      <p:pic>
        <p:nvPicPr>
          <p:cNvPr id="4098" name="Picture 2" descr="Anti-Reflection Coating Color | PVEducation">
            <a:extLst>
              <a:ext uri="{FF2B5EF4-FFF2-40B4-BE49-F238E27FC236}">
                <a16:creationId xmlns:a16="http://schemas.microsoft.com/office/drawing/2014/main" id="{0F099913-25C0-B407-069A-6D39B4B8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679316"/>
            <a:ext cx="3165373" cy="2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CD28-5B81-A94B-184D-599D113D32E8}"/>
              </a:ext>
            </a:extLst>
          </p:cNvPr>
          <p:cNvSpPr/>
          <p:nvPr/>
        </p:nvSpPr>
        <p:spPr>
          <a:xfrm>
            <a:off x="6700838" y="1916114"/>
            <a:ext cx="1503362" cy="3025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AF083D-D5CE-082A-507C-678DBD0B764A}"/>
              </a:ext>
            </a:extLst>
          </p:cNvPr>
          <p:cNvCxnSpPr>
            <a:cxnSpLocks/>
          </p:cNvCxnSpPr>
          <p:nvPr/>
        </p:nvCxnSpPr>
        <p:spPr>
          <a:xfrm>
            <a:off x="4925597" y="2987213"/>
            <a:ext cx="1368425" cy="0"/>
          </a:xfrm>
          <a:prstGeom prst="straightConnector1">
            <a:avLst/>
          </a:prstGeom>
          <a:ln w="444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064E40-663E-B8AF-EDE4-D22861754996}"/>
              </a:ext>
            </a:extLst>
          </p:cNvPr>
          <p:cNvCxnSpPr>
            <a:cxnSpLocks/>
          </p:cNvCxnSpPr>
          <p:nvPr/>
        </p:nvCxnSpPr>
        <p:spPr>
          <a:xfrm>
            <a:off x="6300192" y="2996952"/>
            <a:ext cx="1908000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DED3E1-76C0-55EB-A5D0-F6C6ACEAC06C}"/>
              </a:ext>
            </a:extLst>
          </p:cNvPr>
          <p:cNvCxnSpPr>
            <a:cxnSpLocks/>
          </p:cNvCxnSpPr>
          <p:nvPr/>
        </p:nvCxnSpPr>
        <p:spPr>
          <a:xfrm flipH="1">
            <a:off x="5552950" y="3212976"/>
            <a:ext cx="11303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0AB4DAB4-B0B7-EEEA-C7B5-E219EECB0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9037" y="3974543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Air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1</a:t>
            </a:r>
            <a:r>
              <a:rPr lang="en-US" altLang="en-US" sz="2000" dirty="0">
                <a:latin typeface="Verdana" panose="020B0604030504040204" pitchFamily="34" charset="0"/>
              </a:rPr>
              <a:t> = 1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F4A0703-7721-3F28-3E8F-5AC7DA911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4113214"/>
            <a:ext cx="1741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Si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2</a:t>
            </a:r>
            <a:r>
              <a:rPr lang="en-US" altLang="en-US" sz="2000" dirty="0">
                <a:latin typeface="Verdana" panose="020B0604030504040204" pitchFamily="34" charset="0"/>
              </a:rPr>
              <a:t> ~ 3.5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302F93-A148-A288-30F5-E1C88EA96F53}"/>
              </a:ext>
            </a:extLst>
          </p:cNvPr>
          <p:cNvCxnSpPr>
            <a:cxnSpLocks/>
          </p:cNvCxnSpPr>
          <p:nvPr/>
        </p:nvCxnSpPr>
        <p:spPr>
          <a:xfrm>
            <a:off x="4925597" y="3573016"/>
            <a:ext cx="1368425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290C2F-6BE0-ED37-63B0-F41CCFB42391}"/>
              </a:ext>
            </a:extLst>
          </p:cNvPr>
          <p:cNvCxnSpPr>
            <a:cxnSpLocks/>
          </p:cNvCxnSpPr>
          <p:nvPr/>
        </p:nvCxnSpPr>
        <p:spPr>
          <a:xfrm>
            <a:off x="6294021" y="3550297"/>
            <a:ext cx="1908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82A905-2C46-85CF-624D-F60F69B2F987}"/>
              </a:ext>
            </a:extLst>
          </p:cNvPr>
          <p:cNvSpPr txBox="1"/>
          <p:nvPr/>
        </p:nvSpPr>
        <p:spPr>
          <a:xfrm>
            <a:off x="5367494" y="5182046"/>
            <a:ext cx="2444866" cy="923330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Anti-reflection coating</a:t>
            </a:r>
            <a:endParaRPr lang="en-GB" dirty="0"/>
          </a:p>
          <a:p>
            <a:r>
              <a:rPr lang="en-GB" dirty="0"/>
              <a:t>Thickness ~ 70 nm</a:t>
            </a:r>
          </a:p>
          <a:p>
            <a:r>
              <a:rPr lang="en-GB" dirty="0"/>
              <a:t>n ~ 2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8E2284-DAFA-BAAE-0FCC-43251DBC7C93}"/>
              </a:ext>
            </a:extLst>
          </p:cNvPr>
          <p:cNvCxnSpPr>
            <a:cxnSpLocks/>
          </p:cNvCxnSpPr>
          <p:nvPr/>
        </p:nvCxnSpPr>
        <p:spPr>
          <a:xfrm flipH="1">
            <a:off x="5552950" y="3861048"/>
            <a:ext cx="1130300" cy="0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F30C27-E4D5-03D4-C969-F03CAE296EBF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6488636" y="4941889"/>
            <a:ext cx="101291" cy="240157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C5E03-6028-F1C3-4855-A87A693F157F}"/>
                  </a:ext>
                </a:extLst>
              </p:cNvPr>
              <p:cNvSpPr txBox="1"/>
              <p:nvPr/>
            </p:nvSpPr>
            <p:spPr>
              <a:xfrm>
                <a:off x="1403648" y="1617263"/>
                <a:ext cx="223458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C5E03-6028-F1C3-4855-A87A693F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617263"/>
                <a:ext cx="2234586" cy="299569"/>
              </a:xfrm>
              <a:prstGeom prst="rect">
                <a:avLst/>
              </a:prstGeom>
              <a:blipFill>
                <a:blip r:embed="rId3"/>
                <a:stretch>
                  <a:fillRect b="-30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B66D1-3443-B03A-80E3-7D1B46F5855A}"/>
                  </a:ext>
                </a:extLst>
              </p:cNvPr>
              <p:cNvSpPr txBox="1"/>
              <p:nvPr/>
            </p:nvSpPr>
            <p:spPr>
              <a:xfrm>
                <a:off x="1475656" y="2046107"/>
                <a:ext cx="1624740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𝑐𝑜𝑎𝑡𝑖𝑛𝑔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B66D1-3443-B03A-80E3-7D1B46F5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046107"/>
                <a:ext cx="1624740" cy="446789"/>
              </a:xfrm>
              <a:prstGeom prst="rect">
                <a:avLst/>
              </a:prstGeom>
              <a:blipFill>
                <a:blip r:embed="rId4"/>
                <a:stretch>
                  <a:fillRect l="-2996" t="-126027" r="-2247" b="-187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908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ti-Reflection Coatings | PVEducation">
            <a:extLst>
              <a:ext uri="{FF2B5EF4-FFF2-40B4-BE49-F238E27FC236}">
                <a16:creationId xmlns:a16="http://schemas.microsoft.com/office/drawing/2014/main" id="{1A12D2DE-AD84-1991-3964-80ADAC78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3024336" cy="293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9003BC-F53B-0EAC-FD71-AA75AAA7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49844"/>
          </a:xfrm>
        </p:spPr>
        <p:txBody>
          <a:bodyPr/>
          <a:lstStyle/>
          <a:p>
            <a:r>
              <a:rPr lang="en-US" dirty="0"/>
              <a:t>Interference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4004B-A55C-07EA-F4A6-938EB885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1080120"/>
          </a:xfrm>
        </p:spPr>
        <p:txBody>
          <a:bodyPr/>
          <a:lstStyle/>
          <a:p>
            <a:r>
              <a:rPr lang="en-US" sz="2400" dirty="0"/>
              <a:t>Anti-reflection coating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GB" sz="2400" dirty="0"/>
          </a:p>
        </p:txBody>
      </p:sp>
      <p:pic>
        <p:nvPicPr>
          <p:cNvPr id="1030" name="Picture 6" descr="Near zero reflection by nanostructured anti-reflection coating design for Si  substrates - ScienceDirect">
            <a:extLst>
              <a:ext uri="{FF2B5EF4-FFF2-40B4-BE49-F238E27FC236}">
                <a16:creationId xmlns:a16="http://schemas.microsoft.com/office/drawing/2014/main" id="{A04E36C9-4730-204F-CD83-2060919F1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79" y="347872"/>
            <a:ext cx="3531769" cy="30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. 1">
            <a:extLst>
              <a:ext uri="{FF2B5EF4-FFF2-40B4-BE49-F238E27FC236}">
                <a16:creationId xmlns:a16="http://schemas.microsoft.com/office/drawing/2014/main" id="{A5C116F7-41B1-CF90-C644-78815C8C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89812"/>
            <a:ext cx="271244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8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D1A6-7CC3-C91C-EF09-363C5B69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F090-8D14-C664-0CA4-16E6CA2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light enters a material under an angle, its </a:t>
            </a:r>
            <a:r>
              <a:rPr lang="en-US" dirty="0" err="1"/>
              <a:t>pathlenths</a:t>
            </a:r>
            <a:r>
              <a:rPr lang="en-US" dirty="0"/>
              <a:t> increases</a:t>
            </a:r>
            <a:endParaRPr lang="nl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5F671-B369-7CDE-8A02-F02D9D39ECE4}"/>
              </a:ext>
            </a:extLst>
          </p:cNvPr>
          <p:cNvSpPr/>
          <p:nvPr/>
        </p:nvSpPr>
        <p:spPr>
          <a:xfrm>
            <a:off x="6373813" y="1916114"/>
            <a:ext cx="1503362" cy="3025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65382A-C42B-C2DF-4603-9D3617F86493}"/>
              </a:ext>
            </a:extLst>
          </p:cNvPr>
          <p:cNvCxnSpPr>
            <a:cxnSpLocks/>
          </p:cNvCxnSpPr>
          <p:nvPr/>
        </p:nvCxnSpPr>
        <p:spPr>
          <a:xfrm>
            <a:off x="5005389" y="2068514"/>
            <a:ext cx="1368425" cy="92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47CFED-6AF6-AA4C-2219-456FE95E31F0}"/>
              </a:ext>
            </a:extLst>
          </p:cNvPr>
          <p:cNvCxnSpPr>
            <a:cxnSpLocks/>
          </p:cNvCxnSpPr>
          <p:nvPr/>
        </p:nvCxnSpPr>
        <p:spPr>
          <a:xfrm>
            <a:off x="6373813" y="3005139"/>
            <a:ext cx="1503362" cy="31432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895BB3-AC6E-74C2-923C-07807DBA396C}"/>
              </a:ext>
            </a:extLst>
          </p:cNvPr>
          <p:cNvCxnSpPr>
            <a:cxnSpLocks/>
          </p:cNvCxnSpPr>
          <p:nvPr/>
        </p:nvCxnSpPr>
        <p:spPr>
          <a:xfrm>
            <a:off x="4716463" y="2997200"/>
            <a:ext cx="3308350" cy="79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6867D1-5ED0-9F31-AAE0-ECBB9971B50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40147" y="2595509"/>
            <a:ext cx="720080" cy="369332"/>
          </a:xfrm>
          <a:prstGeom prst="rect">
            <a:avLst/>
          </a:prstGeom>
          <a:blipFill>
            <a:blip r:embed="rId2"/>
            <a:stretch>
              <a:fillRect b="-1639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DD333-F721-C843-FC37-1F10CA5323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15567" y="2949286"/>
            <a:ext cx="720080" cy="33855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3BFCA98-40BE-F0CB-B998-6F5BC1A07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035426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Air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n</a:t>
            </a:r>
            <a:r>
              <a:rPr lang="en-US" altLang="en-US" sz="2000" baseline="-25000">
                <a:latin typeface="Verdana" panose="020B0604030504040204" pitchFamily="34" charset="0"/>
              </a:rPr>
              <a:t>1</a:t>
            </a:r>
            <a:r>
              <a:rPr lang="en-US" altLang="en-US" sz="2000">
                <a:latin typeface="Verdana" panose="020B0604030504040204" pitchFamily="34" charset="0"/>
              </a:rPr>
              <a:t> = 1</a:t>
            </a:r>
            <a:endParaRPr lang="en-GB" altLang="en-US" sz="2000">
              <a:latin typeface="Verdana" panose="020B0604030504040204" pitchFamily="34" charset="0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F76B386-EAD0-AD78-8DE3-62037709C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3957639"/>
            <a:ext cx="1741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Si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2</a:t>
            </a:r>
            <a:r>
              <a:rPr lang="en-US" altLang="en-US" sz="2000" dirty="0">
                <a:latin typeface="Verdana" panose="020B0604030504040204" pitchFamily="34" charset="0"/>
              </a:rPr>
              <a:t> ~ 3.5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815352-B2F8-276A-9598-CA4018406CB6}"/>
              </a:ext>
            </a:extLst>
          </p:cNvPr>
          <p:cNvCxnSpPr>
            <a:cxnSpLocks/>
          </p:cNvCxnSpPr>
          <p:nvPr/>
        </p:nvCxnSpPr>
        <p:spPr>
          <a:xfrm>
            <a:off x="7812088" y="3284539"/>
            <a:ext cx="666750" cy="43338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239E94-A94D-7143-ABAA-D463AAA8DA5F}"/>
              </a:ext>
            </a:extLst>
          </p:cNvPr>
          <p:cNvCxnSpPr>
            <a:cxnSpLocks/>
          </p:cNvCxnSpPr>
          <p:nvPr/>
        </p:nvCxnSpPr>
        <p:spPr>
          <a:xfrm flipH="1">
            <a:off x="5068888" y="2994025"/>
            <a:ext cx="1301750" cy="79533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E9828-2E02-6805-A236-60C147059080}"/>
              </a:ext>
            </a:extLst>
          </p:cNvPr>
          <p:cNvSpPr/>
          <p:nvPr/>
        </p:nvSpPr>
        <p:spPr>
          <a:xfrm>
            <a:off x="2051992" y="1916114"/>
            <a:ext cx="1503362" cy="3025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BF9520-66D6-1930-ADDC-74424637B4F5}"/>
              </a:ext>
            </a:extLst>
          </p:cNvPr>
          <p:cNvCxnSpPr>
            <a:cxnSpLocks/>
          </p:cNvCxnSpPr>
          <p:nvPr/>
        </p:nvCxnSpPr>
        <p:spPr>
          <a:xfrm>
            <a:off x="683568" y="2997200"/>
            <a:ext cx="1368425" cy="0"/>
          </a:xfrm>
          <a:prstGeom prst="straightConnector1">
            <a:avLst/>
          </a:prstGeom>
          <a:ln w="444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B80CB8-9DD0-8004-E241-091A01D15F3B}"/>
              </a:ext>
            </a:extLst>
          </p:cNvPr>
          <p:cNvCxnSpPr>
            <a:cxnSpLocks/>
          </p:cNvCxnSpPr>
          <p:nvPr/>
        </p:nvCxnSpPr>
        <p:spPr>
          <a:xfrm>
            <a:off x="2021829" y="2978151"/>
            <a:ext cx="15335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C0BB1B-C542-79AC-FD41-E149C33D3E60}"/>
              </a:ext>
            </a:extLst>
          </p:cNvPr>
          <p:cNvCxnSpPr>
            <a:cxnSpLocks/>
          </p:cNvCxnSpPr>
          <p:nvPr/>
        </p:nvCxnSpPr>
        <p:spPr>
          <a:xfrm flipH="1">
            <a:off x="891529" y="3141663"/>
            <a:ext cx="11303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9EC1-6F7B-738D-E096-2F0AE37C3D25}"/>
              </a:ext>
            </a:extLst>
          </p:cNvPr>
          <p:cNvCxnSpPr/>
          <p:nvPr/>
        </p:nvCxnSpPr>
        <p:spPr>
          <a:xfrm>
            <a:off x="3555354" y="2996952"/>
            <a:ext cx="471488" cy="0"/>
          </a:xfrm>
          <a:prstGeom prst="straightConnector1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2">
            <a:extLst>
              <a:ext uri="{FF2B5EF4-FFF2-40B4-BE49-F238E27FC236}">
                <a16:creationId xmlns:a16="http://schemas.microsoft.com/office/drawing/2014/main" id="{28DCFD51-FE8E-0509-6C9F-82481647B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854" y="4122739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Air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Verdana" panose="020B0604030504040204" pitchFamily="34" charset="0"/>
              </a:rPr>
              <a:t>n</a:t>
            </a:r>
            <a:r>
              <a:rPr lang="en-US" altLang="en-US" sz="2000" baseline="-25000">
                <a:latin typeface="Verdana" panose="020B0604030504040204" pitchFamily="34" charset="0"/>
              </a:rPr>
              <a:t>1</a:t>
            </a:r>
            <a:r>
              <a:rPr lang="en-US" altLang="en-US" sz="2000">
                <a:latin typeface="Verdana" panose="020B0604030504040204" pitchFamily="34" charset="0"/>
              </a:rPr>
              <a:t> = 1</a:t>
            </a:r>
            <a:endParaRPr lang="en-GB" altLang="en-US" sz="2000">
              <a:latin typeface="Verdana" panose="020B0604030504040204" pitchFamily="34" charset="0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7A8140F6-1C26-8F4B-EF66-87A57D149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354" y="4113214"/>
            <a:ext cx="1741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Si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Verdana" panose="020B0604030504040204" pitchFamily="34" charset="0"/>
              </a:rPr>
              <a:t>n</a:t>
            </a:r>
            <a:r>
              <a:rPr lang="en-US" altLang="en-US" sz="2000" baseline="-25000" dirty="0">
                <a:latin typeface="Verdana" panose="020B0604030504040204" pitchFamily="34" charset="0"/>
              </a:rPr>
              <a:t>2</a:t>
            </a:r>
            <a:r>
              <a:rPr lang="en-US" altLang="en-US" sz="2000" dirty="0">
                <a:latin typeface="Verdana" panose="020B0604030504040204" pitchFamily="34" charset="0"/>
              </a:rPr>
              <a:t> ~ 3.5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019F8-9041-1746-B328-4F2442037186}"/>
              </a:ext>
            </a:extLst>
          </p:cNvPr>
          <p:cNvCxnSpPr>
            <a:cxnSpLocks/>
          </p:cNvCxnSpPr>
          <p:nvPr/>
        </p:nvCxnSpPr>
        <p:spPr>
          <a:xfrm flipH="1">
            <a:off x="2064693" y="3111764"/>
            <a:ext cx="149066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8428DB-7B0B-F751-E3DD-2B21BDBACA22}"/>
              </a:ext>
            </a:extLst>
          </p:cNvPr>
          <p:cNvCxnSpPr/>
          <p:nvPr/>
        </p:nvCxnSpPr>
        <p:spPr>
          <a:xfrm flipH="1">
            <a:off x="2043260" y="5055392"/>
            <a:ext cx="1490661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43B4A5-095C-510C-9BDD-90A6556718BD}"/>
              </a:ext>
            </a:extLst>
          </p:cNvPr>
          <p:cNvSpPr txBox="1"/>
          <p:nvPr/>
        </p:nvSpPr>
        <p:spPr>
          <a:xfrm>
            <a:off x="6548944" y="5021560"/>
            <a:ext cx="134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thickness</a:t>
            </a:r>
            <a:endParaRPr lang="en-GB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043354-99E2-CE41-3C1B-071765748046}"/>
              </a:ext>
            </a:extLst>
          </p:cNvPr>
          <p:cNvCxnSpPr/>
          <p:nvPr/>
        </p:nvCxnSpPr>
        <p:spPr>
          <a:xfrm flipH="1">
            <a:off x="6393707" y="5021560"/>
            <a:ext cx="1490661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F8E5F5-65F2-B54E-83E6-4CFF47C0335F}"/>
              </a:ext>
            </a:extLst>
          </p:cNvPr>
          <p:cNvSpPr txBox="1"/>
          <p:nvPr/>
        </p:nvSpPr>
        <p:spPr>
          <a:xfrm>
            <a:off x="2267744" y="5118138"/>
            <a:ext cx="134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thickness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8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7B6-F72C-6659-01FB-59E139E1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EA86-BF2E-4230-9D37-2C37E9485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Structures with dimensions similar as the wavelength of light</a:t>
            </a:r>
            <a:endParaRPr lang="en-GB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DDB59A-57CA-50EA-FB3E-FFD6B44F82B3}"/>
              </a:ext>
            </a:extLst>
          </p:cNvPr>
          <p:cNvGrpSpPr/>
          <p:nvPr/>
        </p:nvGrpSpPr>
        <p:grpSpPr>
          <a:xfrm>
            <a:off x="395536" y="2225402"/>
            <a:ext cx="3418896" cy="2571750"/>
            <a:chOff x="1547664" y="1556792"/>
            <a:chExt cx="5436603" cy="3514725"/>
          </a:xfrm>
        </p:grpSpPr>
        <p:pic>
          <p:nvPicPr>
            <p:cNvPr id="4" name="Picture 2" descr="Surface Texturing | PVEducation">
              <a:extLst>
                <a:ext uri="{FF2B5EF4-FFF2-40B4-BE49-F238E27FC236}">
                  <a16:creationId xmlns:a16="http://schemas.microsoft.com/office/drawing/2014/main" id="{F11E29B4-3F0C-7C46-FB94-1C34A7797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556792"/>
              <a:ext cx="5429250" cy="3514725"/>
            </a:xfrm>
            <a:prstGeom prst="rect">
              <a:avLst/>
            </a:prstGeom>
            <a:noFill/>
            <a:ln w="635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FF5A0A-6EC2-BD0D-3300-217E2F2AE08C}"/>
                </a:ext>
              </a:extLst>
            </p:cNvPr>
            <p:cNvSpPr txBox="1"/>
            <p:nvPr/>
          </p:nvSpPr>
          <p:spPr>
            <a:xfrm>
              <a:off x="6170502" y="4628649"/>
              <a:ext cx="813765" cy="42679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1 µm</a:t>
              </a:r>
              <a:endParaRPr lang="en-GB" sz="9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276081C-7480-5D03-0635-DA2A4EFA6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6506" y="4725144"/>
              <a:ext cx="741758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6CB49D-FE33-3DFB-E2DE-83961DC4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25402"/>
            <a:ext cx="4762500" cy="25717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D127F-124E-C803-F8C7-AFAEA52D6922}"/>
              </a:ext>
            </a:extLst>
          </p:cNvPr>
          <p:cNvCxnSpPr/>
          <p:nvPr/>
        </p:nvCxnSpPr>
        <p:spPr>
          <a:xfrm flipH="1" flipV="1">
            <a:off x="7264946" y="2582906"/>
            <a:ext cx="403398" cy="6480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07DFB1-47FB-5A7A-6E0E-4409A66D37EF}"/>
              </a:ext>
            </a:extLst>
          </p:cNvPr>
          <p:cNvSpPr txBox="1"/>
          <p:nvPr/>
        </p:nvSpPr>
        <p:spPr>
          <a:xfrm>
            <a:off x="755576" y="64031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Surface Texturing | </a:t>
            </a:r>
            <a:r>
              <a:rPr lang="en-GB" dirty="0" err="1">
                <a:hlinkClick r:id="rId4"/>
              </a:rPr>
              <a:t>PVEducation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189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9AF8-DE6A-340D-CE6F-0274E344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7DBD-9396-1382-085A-1E502289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  <a:p>
            <a:pPr lvl="1"/>
            <a:r>
              <a:rPr lang="en-US"/>
              <a:t>Smooth surface compared </a:t>
            </a:r>
            <a:r>
              <a:rPr lang="en-US" dirty="0"/>
              <a:t>to wavelength </a:t>
            </a:r>
            <a:r>
              <a:rPr lang="en-US"/>
              <a:t>of light</a:t>
            </a:r>
            <a:endParaRPr lang="en-US" dirty="0"/>
          </a:p>
          <a:p>
            <a:pPr lvl="2"/>
            <a:r>
              <a:rPr lang="en-US" dirty="0"/>
              <a:t>Specular reflection</a:t>
            </a:r>
          </a:p>
          <a:p>
            <a:pPr lvl="1"/>
            <a:r>
              <a:rPr lang="en-US" dirty="0"/>
              <a:t>Structures similar or smaller in size as wavelength of light</a:t>
            </a:r>
          </a:p>
          <a:p>
            <a:pPr lvl="2"/>
            <a:r>
              <a:rPr lang="en-US" dirty="0"/>
              <a:t>Diffuse reflection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9F7E439-CED9-16B4-D6F4-6C1631A1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18564"/>
            <a:ext cx="4652963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5B8F8-6CA7-8F7E-ED83-518F79C57671}"/>
              </a:ext>
            </a:extLst>
          </p:cNvPr>
          <p:cNvSpPr txBox="1"/>
          <p:nvPr/>
        </p:nvSpPr>
        <p:spPr>
          <a:xfrm>
            <a:off x="755576" y="6373141"/>
            <a:ext cx="6840537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50" dirty="0"/>
              <a:t>https://www.olympus-lifescience.com/en/microscope-resource/primer/java/reflection/specular/</a:t>
            </a:r>
          </a:p>
        </p:txBody>
      </p:sp>
    </p:spTree>
    <p:extLst>
      <p:ext uri="{BB962C8B-B14F-4D97-AF65-F5344CB8AC3E}">
        <p14:creationId xmlns:p14="http://schemas.microsoft.com/office/powerpoint/2010/main" val="1462562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315A-FD2B-3795-3BE5-3164892D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&amp; thin film photovoltaics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C277-44C6-8152-DC62-2F036336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 waver thickness 150 – 300 µm</a:t>
            </a:r>
          </a:p>
          <a:p>
            <a:r>
              <a:rPr lang="en-US" sz="2400" dirty="0"/>
              <a:t>Thin films ~ 1 µm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similar physics, but different ‘architectures’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Next two lectures on Si &amp; thin film PV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Interfaces i.e. </a:t>
            </a:r>
            <a:r>
              <a:rPr lang="en-US" sz="2000" dirty="0">
                <a:sym typeface="Wingdings" panose="05000000000000000000" pitchFamily="2" charset="2"/>
              </a:rPr>
              <a:t>electrical contacts and formation of </a:t>
            </a:r>
            <a:r>
              <a:rPr lang="en-US" sz="2000" dirty="0" err="1">
                <a:sym typeface="Wingdings" panose="05000000000000000000" pitchFamily="2" charset="2"/>
              </a:rPr>
              <a:t>pn</a:t>
            </a:r>
            <a:r>
              <a:rPr lang="en-US" sz="2000" dirty="0">
                <a:sym typeface="Wingdings" panose="05000000000000000000" pitchFamily="2" charset="2"/>
              </a:rPr>
              <a:t> junctions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Light absorption and light management</a:t>
            </a: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First </a:t>
            </a:r>
            <a:r>
              <a:rPr lang="en-US" sz="2400" dirty="0" err="1">
                <a:sym typeface="Wingdings" panose="05000000000000000000" pitchFamily="2" charset="2"/>
              </a:rPr>
              <a:t>labo</a:t>
            </a:r>
            <a:r>
              <a:rPr lang="en-US" sz="2400" dirty="0">
                <a:sym typeface="Wingdings" panose="05000000000000000000" pitchFamily="2" charset="2"/>
              </a:rPr>
              <a:t>: solar cells will be made and measured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2512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70BF-45BD-913A-9B64-6BB746D5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things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9A27-3DC0-FEEB-4E03-1ED836BF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Solar panel</a:t>
            </a:r>
            <a:endParaRPr lang="en-GB" sz="2400" dirty="0"/>
          </a:p>
        </p:txBody>
      </p:sp>
      <p:pic>
        <p:nvPicPr>
          <p:cNvPr id="3074" name="Picture 2" descr="Loom Solar 125-180 watt 1 Panel Stand - Online at Best price in India">
            <a:extLst>
              <a:ext uri="{FF2B5EF4-FFF2-40B4-BE49-F238E27FC236}">
                <a16:creationId xmlns:a16="http://schemas.microsoft.com/office/drawing/2014/main" id="{C8AFBF8D-5508-A041-0133-86B10674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68152"/>
            <a:ext cx="450912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1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9686-9F2E-D2F8-C1FE-CC679E01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things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B593-E4C0-3239-7BED-40B9B0CC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Solar cell</a:t>
            </a:r>
            <a:endParaRPr lang="en-GB" sz="2400" dirty="0"/>
          </a:p>
        </p:txBody>
      </p:sp>
      <p:pic>
        <p:nvPicPr>
          <p:cNvPr id="4098" name="Picture 2" descr="Solar cell - Wikipedia">
            <a:extLst>
              <a:ext uri="{FF2B5EF4-FFF2-40B4-BE49-F238E27FC236}">
                <a16:creationId xmlns:a16="http://schemas.microsoft.com/office/drawing/2014/main" id="{744DCDB6-C591-4018-F1E3-F80EFC63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33" y="1727028"/>
            <a:ext cx="32480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C7730A-BF23-82DC-1C9D-A8470CFE7A11}"/>
              </a:ext>
            </a:extLst>
          </p:cNvPr>
          <p:cNvGrpSpPr/>
          <p:nvPr/>
        </p:nvGrpSpPr>
        <p:grpSpPr>
          <a:xfrm>
            <a:off x="4860032" y="2168860"/>
            <a:ext cx="2592288" cy="2637584"/>
            <a:chOff x="4860032" y="2168860"/>
            <a:chExt cx="2592288" cy="2637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142A59-B143-FB31-7996-4D4AA9860865}"/>
                </a:ext>
              </a:extLst>
            </p:cNvPr>
            <p:cNvSpPr/>
            <p:nvPr/>
          </p:nvSpPr>
          <p:spPr>
            <a:xfrm rot="16200000">
              <a:off x="5112060" y="2204864"/>
              <a:ext cx="2376264" cy="2304256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800000" lon="9000000" rev="3600000"/>
              </a:camera>
              <a:lightRig rig="glow" dir="t">
                <a:rot lat="0" lon="0" rev="0"/>
              </a:lightRig>
            </a:scene3d>
            <a:sp3d prstMaterial="dkEdge">
              <a:bevelT w="0" h="1841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06A270A-2CA4-BF44-ED3B-704D1AF6850E}"/>
                </a:ext>
              </a:extLst>
            </p:cNvPr>
            <p:cNvGrpSpPr/>
            <p:nvPr/>
          </p:nvGrpSpPr>
          <p:grpSpPr>
            <a:xfrm>
              <a:off x="4860032" y="4005064"/>
              <a:ext cx="1440159" cy="801380"/>
              <a:chOff x="4860032" y="4005064"/>
              <a:chExt cx="1440159" cy="80138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3F7F0A8-D7F6-F4E9-ADD7-6503DE4FDA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2120" y="4005064"/>
                <a:ext cx="0" cy="216024"/>
              </a:xfrm>
              <a:prstGeom prst="straightConnector1">
                <a:avLst/>
              </a:prstGeom>
              <a:ln w="12700">
                <a:headEnd type="triangl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F3877D-FA99-5D59-7569-93C84AC953E3}"/>
                  </a:ext>
                </a:extLst>
              </p:cNvPr>
              <p:cNvSpPr txBox="1"/>
              <p:nvPr/>
            </p:nvSpPr>
            <p:spPr>
              <a:xfrm>
                <a:off x="4860032" y="4437112"/>
                <a:ext cx="1440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100-300 µm</a:t>
                </a:r>
                <a:endParaRPr lang="en-GB" dirty="0"/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874E7E-4D4A-525E-3848-FE4270CF88D1}"/>
              </a:ext>
            </a:extLst>
          </p:cNvPr>
          <p:cNvSpPr/>
          <p:nvPr/>
        </p:nvSpPr>
        <p:spPr>
          <a:xfrm rot="17903111">
            <a:off x="6946168" y="3593504"/>
            <a:ext cx="360040" cy="20992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D03F0-A0BA-D900-608D-A0F02C9324A7}"/>
              </a:ext>
            </a:extLst>
          </p:cNvPr>
          <p:cNvCxnSpPr/>
          <p:nvPr/>
        </p:nvCxnSpPr>
        <p:spPr>
          <a:xfrm flipH="1">
            <a:off x="827584" y="4869160"/>
            <a:ext cx="29523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CF2651-B1F7-82D8-6E86-CA67A3A29564}"/>
              </a:ext>
            </a:extLst>
          </p:cNvPr>
          <p:cNvSpPr txBox="1"/>
          <p:nvPr/>
        </p:nvSpPr>
        <p:spPr>
          <a:xfrm>
            <a:off x="1403648" y="50038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156-210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2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15E5-6886-0B65-50DB-11409C3D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things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EDB9-D677-0F25-906F-78FF7E223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 wafer texturing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5122" name="Picture 2" descr="Surface Texturing | PVEducation">
            <a:extLst>
              <a:ext uri="{FF2B5EF4-FFF2-40B4-BE49-F238E27FC236}">
                <a16:creationId xmlns:a16="http://schemas.microsoft.com/office/drawing/2014/main" id="{ABC367A4-908A-1F13-FFDB-BFDF492F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671638"/>
            <a:ext cx="5429250" cy="3514725"/>
          </a:xfrm>
          <a:prstGeom prst="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95258-7323-708D-D69C-D0C111F76ABC}"/>
              </a:ext>
            </a:extLst>
          </p:cNvPr>
          <p:cNvSpPr txBox="1"/>
          <p:nvPr/>
        </p:nvSpPr>
        <p:spPr>
          <a:xfrm>
            <a:off x="6170502" y="4628649"/>
            <a:ext cx="813765" cy="45653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µm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5D988-FC74-5D7B-740A-466C8E288059}"/>
              </a:ext>
            </a:extLst>
          </p:cNvPr>
          <p:cNvSpPr/>
          <p:nvPr/>
        </p:nvSpPr>
        <p:spPr>
          <a:xfrm rot="13614044">
            <a:off x="3563888" y="3284984"/>
            <a:ext cx="288032" cy="5760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1B50E-4721-6879-F0BF-3D42D8BB2FE2}"/>
              </a:ext>
            </a:extLst>
          </p:cNvPr>
          <p:cNvSpPr txBox="1"/>
          <p:nvPr/>
        </p:nvSpPr>
        <p:spPr>
          <a:xfrm>
            <a:off x="899592" y="6401102"/>
            <a:ext cx="660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https://www.pveducation.org/es/fotovoltaica/surface-texturing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D69D71-C8C1-6BD0-1492-6AC5D38E515F}"/>
              </a:ext>
            </a:extLst>
          </p:cNvPr>
          <p:cNvCxnSpPr>
            <a:cxnSpLocks/>
          </p:cNvCxnSpPr>
          <p:nvPr/>
        </p:nvCxnSpPr>
        <p:spPr>
          <a:xfrm flipH="1">
            <a:off x="6206506" y="4725144"/>
            <a:ext cx="741758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ED4D-9F7C-1999-7C3B-DF2EEE32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things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F60C-844D-6F0C-D525-66BA924B6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 wafer surface passivation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1028" name="Picture 4" descr="Hydrogen passivation of poly-Si/SiOx contacts for Si solar cells using  Al2O3 studied with deuterium">
            <a:extLst>
              <a:ext uri="{FF2B5EF4-FFF2-40B4-BE49-F238E27FC236}">
                <a16:creationId xmlns:a16="http://schemas.microsoft.com/office/drawing/2014/main" id="{B5114E88-71BC-EA19-168F-ED649DC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3078832" cy="3596905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48E44-C111-F64C-48B4-7CCE93BCEA49}"/>
              </a:ext>
            </a:extLst>
          </p:cNvPr>
          <p:cNvSpPr txBox="1"/>
          <p:nvPr/>
        </p:nvSpPr>
        <p:spPr>
          <a:xfrm>
            <a:off x="2087724" y="6443762"/>
            <a:ext cx="496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https://aip.scitation.org/doi/10.1063/1.5031118</a:t>
            </a:r>
          </a:p>
        </p:txBody>
      </p:sp>
    </p:spTree>
    <p:extLst>
      <p:ext uri="{BB962C8B-B14F-4D97-AF65-F5344CB8AC3E}">
        <p14:creationId xmlns:p14="http://schemas.microsoft.com/office/powerpoint/2010/main" val="31273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6656-0334-A0A4-0DCE-0D077673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57CE-25C2-93B4-9C97-DAE00FBE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Light: waves, energy, optics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Materials: insulator, metal and semi-conductor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Interaction of light with matter</a:t>
            </a:r>
            <a:endParaRPr lang="en-GB" sz="2000" dirty="0"/>
          </a:p>
        </p:txBody>
      </p:sp>
      <p:pic>
        <p:nvPicPr>
          <p:cNvPr id="6146" name="Picture 2" descr="Quantum Mystery of Light Revealed by New Experiment | Live Science">
            <a:extLst>
              <a:ext uri="{FF2B5EF4-FFF2-40B4-BE49-F238E27FC236}">
                <a16:creationId xmlns:a16="http://schemas.microsoft.com/office/drawing/2014/main" id="{669F383B-5CBD-9983-85BA-5DE3DEEA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49747"/>
            <a:ext cx="3131840" cy="18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me Page | AGC Glass Europe">
            <a:extLst>
              <a:ext uri="{FF2B5EF4-FFF2-40B4-BE49-F238E27FC236}">
                <a16:creationId xmlns:a16="http://schemas.microsoft.com/office/drawing/2014/main" id="{40DC8BAD-6052-E50B-8126-41619144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6" y="2708930"/>
            <a:ext cx="3001970" cy="128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tals - Types, Properties and Prices">
            <a:extLst>
              <a:ext uri="{FF2B5EF4-FFF2-40B4-BE49-F238E27FC236}">
                <a16:creationId xmlns:a16="http://schemas.microsoft.com/office/drawing/2014/main" id="{22DB95C1-2CC5-32FD-4682-3AAB4E43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00000"/>
            <a:ext cx="2038766" cy="13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rism | Definition, Refraction, Types, &amp; Facts | Britannica">
            <a:extLst>
              <a:ext uri="{FF2B5EF4-FFF2-40B4-BE49-F238E27FC236}">
                <a16:creationId xmlns:a16="http://schemas.microsoft.com/office/drawing/2014/main" id="{D00921E2-7F28-4851-ED3D-EC1B8A0E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12" y="4653136"/>
            <a:ext cx="2016224" cy="14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olar Cell Structure | PVEducation">
            <a:extLst>
              <a:ext uri="{FF2B5EF4-FFF2-40B4-BE49-F238E27FC236}">
                <a16:creationId xmlns:a16="http://schemas.microsoft.com/office/drawing/2014/main" id="{C7732DA3-2F46-70B6-E660-3D077631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67" y="4309134"/>
            <a:ext cx="2301327" cy="19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 update on the semiconductor crisis and its impact early 2022. - Sneci">
            <a:extLst>
              <a:ext uri="{FF2B5EF4-FFF2-40B4-BE49-F238E27FC236}">
                <a16:creationId xmlns:a16="http://schemas.microsoft.com/office/drawing/2014/main" id="{2C0941D1-775D-9F82-2911-E2585A52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91" y="2718282"/>
            <a:ext cx="2459873" cy="128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6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06CC-DFD2-6D42-2160-C154D936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90C80-97DB-A464-FD62-5ADBC817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Electromagnetic spectrum</a:t>
            </a:r>
            <a:endParaRPr lang="en-GB" sz="24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B920639-63B4-2C83-5AB4-9DDD32F2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1141"/>
            <a:ext cx="6192688" cy="367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D743D-D4D4-DF14-B8D0-34E0E5F6C502}"/>
              </a:ext>
            </a:extLst>
          </p:cNvPr>
          <p:cNvSpPr txBox="1"/>
          <p:nvPr/>
        </p:nvSpPr>
        <p:spPr>
          <a:xfrm>
            <a:off x="-19727" y="6484694"/>
            <a:ext cx="8352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https://commons.wikimedia.org/wiki/File:EM_Spectrum_Properties_edit.svg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C442D4-70B5-F229-4D06-F6F0C8F26CD0}"/>
                  </a:ext>
                </a:extLst>
              </p:cNvPr>
              <p:cNvSpPr txBox="1"/>
              <p:nvPr/>
            </p:nvSpPr>
            <p:spPr>
              <a:xfrm>
                <a:off x="899592" y="5495310"/>
                <a:ext cx="24559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𝑃h𝑜𝑡𝑜𝑛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):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C442D4-70B5-F229-4D06-F6F0C8F2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495310"/>
                <a:ext cx="2455929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58062C2-577B-D008-A91C-C55C57BC2D05}"/>
              </a:ext>
            </a:extLst>
          </p:cNvPr>
          <p:cNvSpPr txBox="1"/>
          <p:nvPr/>
        </p:nvSpPr>
        <p:spPr>
          <a:xfrm>
            <a:off x="4003593" y="5257653"/>
            <a:ext cx="270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Planck’s constant</a:t>
            </a:r>
          </a:p>
          <a:p>
            <a:r>
              <a:rPr lang="en-US" i="1" dirty="0"/>
              <a:t>c</a:t>
            </a:r>
            <a:r>
              <a:rPr lang="en-US" dirty="0"/>
              <a:t>: speed of light</a:t>
            </a:r>
          </a:p>
          <a:p>
            <a:r>
              <a:rPr lang="en-US" i="1" dirty="0"/>
              <a:t>λ</a:t>
            </a:r>
            <a:r>
              <a:rPr lang="en-US" dirty="0"/>
              <a:t>: wavelength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21E2D5-339E-D550-7A21-658C03A98BD9}"/>
                  </a:ext>
                </a:extLst>
              </p:cNvPr>
              <p:cNvSpPr txBox="1"/>
              <p:nvPr/>
            </p:nvSpPr>
            <p:spPr>
              <a:xfrm>
                <a:off x="7164288" y="3429000"/>
                <a:ext cx="87645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21E2D5-339E-D550-7A21-658C03A98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429000"/>
                <a:ext cx="876458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782362-EAFC-A725-D634-2EEAA4B3AA77}"/>
              </a:ext>
            </a:extLst>
          </p:cNvPr>
          <p:cNvSpPr txBox="1"/>
          <p:nvPr/>
        </p:nvSpPr>
        <p:spPr>
          <a:xfrm>
            <a:off x="6618154" y="43584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body radiation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5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2646</TotalTime>
  <Words>1139</Words>
  <Application>Microsoft Office PowerPoint</Application>
  <PresentationFormat>On-screen Show (4:3)</PresentationFormat>
  <Paragraphs>282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Verdana</vt:lpstr>
      <vt:lpstr>Wingdings</vt:lpstr>
      <vt:lpstr>Office Theme</vt:lpstr>
      <vt:lpstr>Micro- en nanotechnology</vt:lpstr>
      <vt:lpstr>Scale of things</vt:lpstr>
      <vt:lpstr>Scale of things</vt:lpstr>
      <vt:lpstr>Scale of things</vt:lpstr>
      <vt:lpstr>Scale of things</vt:lpstr>
      <vt:lpstr>Scale of things</vt:lpstr>
      <vt:lpstr>Scale of things</vt:lpstr>
      <vt:lpstr>Introduction</vt:lpstr>
      <vt:lpstr>Introduction</vt:lpstr>
      <vt:lpstr>Introduction </vt:lpstr>
      <vt:lpstr>Introduction </vt:lpstr>
      <vt:lpstr>Light-matter interaction</vt:lpstr>
      <vt:lpstr>Solid materials</vt:lpstr>
      <vt:lpstr>Solid materials</vt:lpstr>
      <vt:lpstr>Solid materials</vt:lpstr>
      <vt:lpstr>Solid materials</vt:lpstr>
      <vt:lpstr>Solid materials</vt:lpstr>
      <vt:lpstr>Solid materials</vt:lpstr>
      <vt:lpstr>Semi-conductors</vt:lpstr>
      <vt:lpstr>Scaling</vt:lpstr>
      <vt:lpstr>Scaling</vt:lpstr>
      <vt:lpstr>Scaling</vt:lpstr>
      <vt:lpstr>Scaling</vt:lpstr>
      <vt:lpstr>Scaling</vt:lpstr>
      <vt:lpstr>Scaling</vt:lpstr>
      <vt:lpstr>Geometrical optics</vt:lpstr>
      <vt:lpstr>Geometrical optics</vt:lpstr>
      <vt:lpstr>Short introduction optics</vt:lpstr>
      <vt:lpstr>Short introduction optics</vt:lpstr>
      <vt:lpstr>Short introduction optics</vt:lpstr>
      <vt:lpstr>Short introduction optics</vt:lpstr>
      <vt:lpstr>Interference</vt:lpstr>
      <vt:lpstr>Interference</vt:lpstr>
      <vt:lpstr>Scattering</vt:lpstr>
      <vt:lpstr>Scattering</vt:lpstr>
      <vt:lpstr>Scattering</vt:lpstr>
      <vt:lpstr>Si &amp; thin film photovoltaics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lambr</dc:creator>
  <cp:lastModifiedBy>Jessica de Wild (imec)</cp:lastModifiedBy>
  <cp:revision>79</cp:revision>
  <cp:lastPrinted>2016-12-19T08:56:06Z</cp:lastPrinted>
  <dcterms:created xsi:type="dcterms:W3CDTF">2009-12-01T15:52:26Z</dcterms:created>
  <dcterms:modified xsi:type="dcterms:W3CDTF">2023-09-19T08:06:50Z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2d096a-b9c6-47d3-a057-0331d74161ec_Enabled">
    <vt:lpwstr>true</vt:lpwstr>
  </property>
  <property fmtid="{D5CDD505-2E9C-101B-9397-08002B2CF9AE}" pid="3" name="MSIP_Label_902d096a-b9c6-47d3-a057-0331d74161ec_SetDate">
    <vt:lpwstr>2021-09-14T11:11:30Z</vt:lpwstr>
  </property>
  <property fmtid="{D5CDD505-2E9C-101B-9397-08002B2CF9AE}" pid="4" name="MSIP_Label_902d096a-b9c6-47d3-a057-0331d74161ec_Method">
    <vt:lpwstr>Privileged</vt:lpwstr>
  </property>
  <property fmtid="{D5CDD505-2E9C-101B-9397-08002B2CF9AE}" pid="5" name="MSIP_Label_902d096a-b9c6-47d3-a057-0331d74161ec_Name">
    <vt:lpwstr>Confidential - General - Unmarked</vt:lpwstr>
  </property>
  <property fmtid="{D5CDD505-2E9C-101B-9397-08002B2CF9AE}" pid="6" name="MSIP_Label_902d096a-b9c6-47d3-a057-0331d74161ec_SiteId">
    <vt:lpwstr>a72d5a72-25ee-40f0-9bd1-067cb5b770d4</vt:lpwstr>
  </property>
  <property fmtid="{D5CDD505-2E9C-101B-9397-08002B2CF9AE}" pid="7" name="MSIP_Label_902d096a-b9c6-47d3-a057-0331d74161ec_ActionId">
    <vt:lpwstr>2178787d-4d69-47d2-b650-8fd5ae4f2667</vt:lpwstr>
  </property>
  <property fmtid="{D5CDD505-2E9C-101B-9397-08002B2CF9AE}" pid="8" name="MSIP_Label_902d096a-b9c6-47d3-a057-0331d74161ec_ContentBits">
    <vt:lpwstr>0</vt:lpwstr>
  </property>
</Properties>
</file>